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3"/>
  </p:normalViewPr>
  <p:slideViewPr>
    <p:cSldViewPr snapToGrid="0" snapToObjects="1">
      <p:cViewPr varScale="1">
        <p:scale>
          <a:sx n="86" d="100"/>
          <a:sy n="86" d="100"/>
        </p:scale>
        <p:origin x="224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4D6907-C8E2-7048-82EF-93A4E154C1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6BFBA9-A406-F34F-864A-15A1DA39E1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53A003-F8FD-4949-BB20-EBBE5FF477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36C54-28FC-7044-86A5-2B8FD49BFEB0}" type="datetimeFigureOut">
              <a:rPr lang="en-US" smtClean="0"/>
              <a:t>7/25/20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2626EE-E4E7-1642-B847-CE64CEB2A4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F0D030-E9C8-AE42-9ED1-6A95288F3F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4369D-936E-1F41-BB46-98ED0E070B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314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E87B39-7DFB-544C-BA6D-C8D15AE76A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DDD956-2B4A-E040-A07C-3EC8BDCB4D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75F0EF-58C0-D74A-B922-0369C5EC7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36C54-28FC-7044-86A5-2B8FD49BFEB0}" type="datetimeFigureOut">
              <a:rPr lang="en-US" smtClean="0"/>
              <a:t>7/25/20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A71F8A-0B7A-4D4D-A005-AEDCDA7186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B82522-820C-8143-B351-F3692EAB5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4369D-936E-1F41-BB46-98ED0E070B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91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DD9D744-4DCC-3B48-975D-E14C9D4076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BDD4DA-0CF1-2243-BF91-1A4D1A4036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819158-0ED4-C444-95C2-B7E5C505F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36C54-28FC-7044-86A5-2B8FD49BFEB0}" type="datetimeFigureOut">
              <a:rPr lang="en-US" smtClean="0"/>
              <a:t>7/25/20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72C37A-9AE6-864A-96DF-73CFCA228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1713B0-13C3-DB4E-A5D1-E576604F7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4369D-936E-1F41-BB46-98ED0E070B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390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A8D51B-2549-D542-8316-492519AB60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458510-5D73-D945-A476-D1CD09A381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A6F769-74F6-9C4D-8CBC-64848B86A2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36C54-28FC-7044-86A5-2B8FD49BFEB0}" type="datetimeFigureOut">
              <a:rPr lang="en-US" smtClean="0"/>
              <a:t>7/25/20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A23CC6-C9D2-1047-BEA6-0BB8D79D50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5A1A04-9B34-3B4D-90D6-3B6EA46EF5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4369D-936E-1F41-BB46-98ED0E070B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909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0B2AAA-60DE-B54D-97A7-F7C82FAA4B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0D5EFF-1EF6-E947-AD60-F2220619B3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E1DA39-99A5-C24D-9852-CC26AA22F0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36C54-28FC-7044-86A5-2B8FD49BFEB0}" type="datetimeFigureOut">
              <a:rPr lang="en-US" smtClean="0"/>
              <a:t>7/25/20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F5B67B-2A0E-8547-AD6C-D57CB8A163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E8468E-A5DE-B74A-B3E4-43FF901141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4369D-936E-1F41-BB46-98ED0E070B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248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8FA25-5C97-A646-8198-7FE44DAFFE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B26A0F-99FF-7240-91C1-09E0C987DD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A0DF56-9046-084A-B9F0-6A46B74445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1A7E60-B3D4-7140-AD61-D0FD198FA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36C54-28FC-7044-86A5-2B8FD49BFEB0}" type="datetimeFigureOut">
              <a:rPr lang="en-US" smtClean="0"/>
              <a:t>7/25/20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ABC339-1B5B-254E-AC02-3B6C5C824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146B4F-DCAC-1D4C-8B54-3EAFF2351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4369D-936E-1F41-BB46-98ED0E070B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502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DC5E1F-B317-F04A-8BC4-147048055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B77431-CEDC-3C4E-BC2A-5CF0F90A92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0CCEC5-A5AE-CF47-8AFD-9A83E179ED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FAFCA76-F712-6F4A-A4E5-FDE17A0206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7E1501F-462B-B747-B44A-8276FF50CE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95AFF66-4F65-9F4D-A352-496ED679E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36C54-28FC-7044-86A5-2B8FD49BFEB0}" type="datetimeFigureOut">
              <a:rPr lang="en-US" smtClean="0"/>
              <a:t>7/25/20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1C204D-5074-B54A-AB76-7F4446AAC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937497F-EAF6-F648-87AB-8FBC3478A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4369D-936E-1F41-BB46-98ED0E070B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41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248EB4-03B5-3D40-B2F2-2AA78842D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CB7F23-3D11-A648-89E2-3BA79F19D2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36C54-28FC-7044-86A5-2B8FD49BFEB0}" type="datetimeFigureOut">
              <a:rPr lang="en-US" smtClean="0"/>
              <a:t>7/25/20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B4C96E3-277B-C544-8020-966574F99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3EB5CF-BB7F-834A-80BB-8AD0812F1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4369D-936E-1F41-BB46-98ED0E070B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842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D5AE05-981E-3D4E-B9B4-42FB8FE0D6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36C54-28FC-7044-86A5-2B8FD49BFEB0}" type="datetimeFigureOut">
              <a:rPr lang="en-US" smtClean="0"/>
              <a:t>7/25/20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5C73AFE-ADC9-D947-BD7A-2D197C1A86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150049-16FB-ED4D-AC64-DF967CF11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4369D-936E-1F41-BB46-98ED0E070B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327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4A77FF-5E0B-B544-B790-DD0AAF8FB1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18F781-046A-3C4A-88CF-845E7EE2E1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1C3E57-44D4-314F-9EAE-2B5F8018A1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70015B-CAB9-E44A-8AA3-51F4AA3043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36C54-28FC-7044-86A5-2B8FD49BFEB0}" type="datetimeFigureOut">
              <a:rPr lang="en-US" smtClean="0"/>
              <a:t>7/25/20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A0453A-A21C-244E-AC24-28838DA72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FB5E8F-DD2B-5046-8894-5F1A215C8C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4369D-936E-1F41-BB46-98ED0E070B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339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3B750-D7AA-AC4A-B266-03CCF216DE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C3B744F-E3A4-A44F-8DD2-D5F49BD60E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EF9523-6DC3-204C-AA12-7356433362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D33449-B8FD-3C4F-81D9-4150AF6A91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36C54-28FC-7044-86A5-2B8FD49BFEB0}" type="datetimeFigureOut">
              <a:rPr lang="en-US" smtClean="0"/>
              <a:t>7/25/20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38FB62-2450-2E42-A485-5328AC11D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C70FBA-C402-3149-83F8-2BAFC6245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4369D-936E-1F41-BB46-98ED0E070B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373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C28771F-35A6-4543-A959-F4F00D5C7C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E86708-8961-A547-A87F-B7B1B2B4B2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FAA6E2-7A24-934E-BF88-AFA8E01D32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536C54-28FC-7044-86A5-2B8FD49BFEB0}" type="datetimeFigureOut">
              <a:rPr lang="en-US" smtClean="0"/>
              <a:t>7/25/20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A520A9-6AB9-344C-8130-0109A08112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D69FEC-54B7-3044-BCD3-8A34B2C148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E4369D-936E-1F41-BB46-98ED0E070B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958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E3AE38-921D-7749-9C71-9F22C9C0BB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87846"/>
            <a:ext cx="9144000" cy="616496"/>
          </a:xfrm>
        </p:spPr>
        <p:txBody>
          <a:bodyPr>
            <a:normAutofit/>
          </a:bodyPr>
          <a:lstStyle/>
          <a:p>
            <a:r>
              <a:rPr lang="en-US" sz="3200" dirty="0"/>
              <a:t>Brain Tumors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92AFB5-DA5F-054D-A004-5378A2E2BB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9666" y="1139251"/>
            <a:ext cx="11167672" cy="5330903"/>
          </a:xfrm>
        </p:spPr>
        <p:txBody>
          <a:bodyPr/>
          <a:lstStyle/>
          <a:p>
            <a:r>
              <a:rPr lang="en-US" dirty="0"/>
              <a:t>A slow growing tumor can be a silent killer because there are no symptoms in the early stages.</a:t>
            </a:r>
          </a:p>
          <a:p>
            <a:r>
              <a:rPr lang="en-US" dirty="0"/>
              <a:t>Symptoms appear when it starts exerting pressure on the brain and it affects bring functioning in certain areas.</a:t>
            </a:r>
          </a:p>
          <a:p>
            <a:r>
              <a:rPr lang="en-US" dirty="0"/>
              <a:t>The symptoms vary depending on the area it is in.</a:t>
            </a:r>
          </a:p>
          <a:p>
            <a:r>
              <a:rPr lang="en-US" dirty="0"/>
              <a:t>Brain tumors are relatively rare and benign.</a:t>
            </a:r>
          </a:p>
          <a:p>
            <a:r>
              <a:rPr lang="en-US" dirty="0"/>
              <a:t>Definition of brain tumor: abnormal cells accumulating in brain.</a:t>
            </a:r>
          </a:p>
          <a:p>
            <a:r>
              <a:rPr lang="en-US" dirty="0"/>
              <a:t>Can be malignant and cancerous or benign and non-cancerous.</a:t>
            </a:r>
          </a:p>
          <a:p>
            <a:r>
              <a:rPr lang="en-US" dirty="0"/>
              <a:t>Signs of a brain tumor: muscle weakness, vision problems, seizures, slurred speech, cognitive impairments, confusion, headaches, imbalance, infertility</a:t>
            </a:r>
          </a:p>
          <a:p>
            <a:r>
              <a:rPr lang="en-US" dirty="0"/>
              <a:t>They can cause inflammation, elevate skull pressure, destroy brain cells and cause neurodegenerative diseases.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72872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124</Words>
  <Application>Microsoft Macintosh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Brain Tumors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Brain Tumors</dc:title>
  <dc:creator>Levy, Elijah</dc:creator>
  <cp:lastModifiedBy>Levy, Elijah</cp:lastModifiedBy>
  <cp:revision>1</cp:revision>
  <dcterms:created xsi:type="dcterms:W3CDTF">2020-07-25T19:23:29Z</dcterms:created>
  <dcterms:modified xsi:type="dcterms:W3CDTF">2020-07-25T19:28:30Z</dcterms:modified>
</cp:coreProperties>
</file>