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8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94E7-994D-3B4A-82B9-B568A0328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363412"/>
          </a:xfrm>
        </p:spPr>
        <p:txBody>
          <a:bodyPr/>
          <a:lstStyle/>
          <a:p>
            <a:r>
              <a:rPr lang="en-US" dirty="0"/>
              <a:t>Patient Centered Interviewing</a:t>
            </a:r>
          </a:p>
        </p:txBody>
      </p:sp>
    </p:spTree>
    <p:extLst>
      <p:ext uri="{BB962C8B-B14F-4D97-AF65-F5344CB8AC3E}">
        <p14:creationId xmlns:p14="http://schemas.microsoft.com/office/powerpoint/2010/main" val="197378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6EE1C-ECBE-5840-A915-D75721E0F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3" y="816429"/>
            <a:ext cx="10287000" cy="505943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Characteristics of Patient Centered Interviewing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Focuses on disease and illness experience rather than exclusively on disease process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Allows patients to express what is most important to them.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Recognizes and promotes self-sufficiency, responsibility and autonomy of patients.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Uses open-ended questions to elicit patient’s perspective on illness, treatment and other psychosocial issues.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Tailors questions, terminology and counseling based on the individual patient’s context and circumstances.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Demonstrates empathy and a non-judgmental attitude by the healer toward the patient’s experiences.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Allows patient and provider to collaborate and compromise on the meaning of symptoms, etiology of illness, goals of treatment and different treatment options. 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Provides opportunities for disease prevention and health promotion.</a:t>
            </a:r>
          </a:p>
        </p:txBody>
      </p:sp>
    </p:spTree>
    <p:extLst>
      <p:ext uri="{BB962C8B-B14F-4D97-AF65-F5344CB8AC3E}">
        <p14:creationId xmlns:p14="http://schemas.microsoft.com/office/powerpoint/2010/main" val="185473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6A497-C48C-C945-AE88-BB50DA62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Patient centered interviewing is associated with the following: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735BE-038F-684F-A626-9406E5AA3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471057"/>
            <a:ext cx="10123714" cy="340481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Greater patient satisfaction with their provider and the clinical care received. </a:t>
            </a:r>
          </a:p>
          <a:p>
            <a:pPr lvl="1"/>
            <a:r>
              <a:rPr lang="en-US" dirty="0"/>
              <a:t>Improved patient adherence with treatment. </a:t>
            </a:r>
          </a:p>
          <a:p>
            <a:pPr lvl="1"/>
            <a:r>
              <a:rPr lang="en-US" dirty="0"/>
              <a:t>Better patient recall, understanding, and knowledge of information discussed during clinical encounters. </a:t>
            </a:r>
          </a:p>
          <a:p>
            <a:pPr lvl="1"/>
            <a:r>
              <a:rPr lang="en-US" dirty="0"/>
              <a:t>Better health outcomes related to diabetes, hypertension, cancer, post-operative recovery, and other conditions.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6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6E669-FF9B-FC4C-9EA6-5AB91871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68829"/>
            <a:ext cx="9601196" cy="490703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Examples of questions that can help you explore the meaning of the illness from the patient’s perspective include the following: 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What do you think has caused your problem? How?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Why do you think it started when it did?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How does it affect you?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What worries you the most?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What kinds of treatment do you think you should receive?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Why did you decide to come in for this problem now?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9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D45C-B8A5-7A46-A9A9-A34C9DF9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What does this aphorism below mean: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Elie has a hard time interpreting it.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Thanks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6E04-CDBE-604E-9ACC-0DE6E7717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Make the heart understand what the mind knows</a:t>
            </a:r>
          </a:p>
        </p:txBody>
      </p:sp>
    </p:spTree>
    <p:extLst>
      <p:ext uri="{BB962C8B-B14F-4D97-AF65-F5344CB8AC3E}">
        <p14:creationId xmlns:p14="http://schemas.microsoft.com/office/powerpoint/2010/main" val="354121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289</Words>
  <Application>Microsoft Macintosh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Garamond</vt:lpstr>
      <vt:lpstr>Wingdings</vt:lpstr>
      <vt:lpstr>Organic</vt:lpstr>
      <vt:lpstr>Patient Centered Interviewing</vt:lpstr>
      <vt:lpstr>PowerPoint Presentation</vt:lpstr>
      <vt:lpstr>Patient centered interviewing is associated with the following:</vt:lpstr>
      <vt:lpstr>PowerPoint Presentation</vt:lpstr>
      <vt:lpstr>  What does this aphorism below mean: Elie has a hard time interpreting it.  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Centered Interviewing</dc:title>
  <dc:creator>Levy, Elijah</dc:creator>
  <cp:lastModifiedBy>Levy, Elijah</cp:lastModifiedBy>
  <cp:revision>5</cp:revision>
  <dcterms:created xsi:type="dcterms:W3CDTF">2021-06-07T04:33:28Z</dcterms:created>
  <dcterms:modified xsi:type="dcterms:W3CDTF">2021-06-07T16:10:36Z</dcterms:modified>
</cp:coreProperties>
</file>