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36"/>
    <p:restoredTop sz="94663"/>
  </p:normalViewPr>
  <p:slideViewPr>
    <p:cSldViewPr snapToGrid="0" snapToObjects="1">
      <p:cViewPr varScale="1">
        <p:scale>
          <a:sx n="117" d="100"/>
          <a:sy n="117" d="100"/>
        </p:scale>
        <p:origin x="200" y="3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BFAC99-E96F-5448-8AA3-E2553CAC2DF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A67B7B4-CB42-774F-95A8-CFC7EF7106D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07E2E7D-E19F-7D40-AFCB-528ABC10C158}"/>
              </a:ext>
            </a:extLst>
          </p:cNvPr>
          <p:cNvSpPr>
            <a:spLocks noGrp="1"/>
          </p:cNvSpPr>
          <p:nvPr>
            <p:ph type="dt" sz="half" idx="10"/>
          </p:nvPr>
        </p:nvSpPr>
        <p:spPr/>
        <p:txBody>
          <a:bodyPr/>
          <a:lstStyle/>
          <a:p>
            <a:fld id="{A676A6F3-FBDA-F64C-A70C-4D1F84D5CF76}" type="datetimeFigureOut">
              <a:rPr lang="en-US" smtClean="0"/>
              <a:t>6/13/22</a:t>
            </a:fld>
            <a:endParaRPr lang="en-US"/>
          </a:p>
        </p:txBody>
      </p:sp>
      <p:sp>
        <p:nvSpPr>
          <p:cNvPr id="5" name="Footer Placeholder 4">
            <a:extLst>
              <a:ext uri="{FF2B5EF4-FFF2-40B4-BE49-F238E27FC236}">
                <a16:creationId xmlns:a16="http://schemas.microsoft.com/office/drawing/2014/main" id="{BFD835EB-28F2-F742-97C6-08882A66FA9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34E989B-4BCA-6348-86F2-F98359C7E7B1}"/>
              </a:ext>
            </a:extLst>
          </p:cNvPr>
          <p:cNvSpPr>
            <a:spLocks noGrp="1"/>
          </p:cNvSpPr>
          <p:nvPr>
            <p:ph type="sldNum" sz="quarter" idx="12"/>
          </p:nvPr>
        </p:nvSpPr>
        <p:spPr/>
        <p:txBody>
          <a:bodyPr/>
          <a:lstStyle/>
          <a:p>
            <a:fld id="{A455CD77-481D-F540-812B-BD7EEC9AC2A0}" type="slidenum">
              <a:rPr lang="en-US" smtClean="0"/>
              <a:t>‹#›</a:t>
            </a:fld>
            <a:endParaRPr lang="en-US"/>
          </a:p>
        </p:txBody>
      </p:sp>
    </p:spTree>
    <p:extLst>
      <p:ext uri="{BB962C8B-B14F-4D97-AF65-F5344CB8AC3E}">
        <p14:creationId xmlns:p14="http://schemas.microsoft.com/office/powerpoint/2010/main" val="1487012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BDDEF2-FF12-6D42-BC5F-D1A67043A0C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238FCC1-76CF-5348-916D-62F4CEA0C36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0007CC-8BE8-EB40-A752-68E91A3F7425}"/>
              </a:ext>
            </a:extLst>
          </p:cNvPr>
          <p:cNvSpPr>
            <a:spLocks noGrp="1"/>
          </p:cNvSpPr>
          <p:nvPr>
            <p:ph type="dt" sz="half" idx="10"/>
          </p:nvPr>
        </p:nvSpPr>
        <p:spPr/>
        <p:txBody>
          <a:bodyPr/>
          <a:lstStyle/>
          <a:p>
            <a:fld id="{A676A6F3-FBDA-F64C-A70C-4D1F84D5CF76}" type="datetimeFigureOut">
              <a:rPr lang="en-US" smtClean="0"/>
              <a:t>6/13/22</a:t>
            </a:fld>
            <a:endParaRPr lang="en-US"/>
          </a:p>
        </p:txBody>
      </p:sp>
      <p:sp>
        <p:nvSpPr>
          <p:cNvPr id="5" name="Footer Placeholder 4">
            <a:extLst>
              <a:ext uri="{FF2B5EF4-FFF2-40B4-BE49-F238E27FC236}">
                <a16:creationId xmlns:a16="http://schemas.microsoft.com/office/drawing/2014/main" id="{BFD90846-9FF2-234F-8706-B02B97BA3EF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CDD545B-F09D-B54C-8238-760267E42CEB}"/>
              </a:ext>
            </a:extLst>
          </p:cNvPr>
          <p:cNvSpPr>
            <a:spLocks noGrp="1"/>
          </p:cNvSpPr>
          <p:nvPr>
            <p:ph type="sldNum" sz="quarter" idx="12"/>
          </p:nvPr>
        </p:nvSpPr>
        <p:spPr/>
        <p:txBody>
          <a:bodyPr/>
          <a:lstStyle/>
          <a:p>
            <a:fld id="{A455CD77-481D-F540-812B-BD7EEC9AC2A0}" type="slidenum">
              <a:rPr lang="en-US" smtClean="0"/>
              <a:t>‹#›</a:t>
            </a:fld>
            <a:endParaRPr lang="en-US"/>
          </a:p>
        </p:txBody>
      </p:sp>
    </p:spTree>
    <p:extLst>
      <p:ext uri="{BB962C8B-B14F-4D97-AF65-F5344CB8AC3E}">
        <p14:creationId xmlns:p14="http://schemas.microsoft.com/office/powerpoint/2010/main" val="20780694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20B1C9F-DAC5-6846-8693-A4A6C2E9165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26E36C2-CD61-5B44-B7B5-886E1715735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EC6663F-E2B0-3645-9187-622819EE8644}"/>
              </a:ext>
            </a:extLst>
          </p:cNvPr>
          <p:cNvSpPr>
            <a:spLocks noGrp="1"/>
          </p:cNvSpPr>
          <p:nvPr>
            <p:ph type="dt" sz="half" idx="10"/>
          </p:nvPr>
        </p:nvSpPr>
        <p:spPr/>
        <p:txBody>
          <a:bodyPr/>
          <a:lstStyle/>
          <a:p>
            <a:fld id="{A676A6F3-FBDA-F64C-A70C-4D1F84D5CF76}" type="datetimeFigureOut">
              <a:rPr lang="en-US" smtClean="0"/>
              <a:t>6/13/22</a:t>
            </a:fld>
            <a:endParaRPr lang="en-US"/>
          </a:p>
        </p:txBody>
      </p:sp>
      <p:sp>
        <p:nvSpPr>
          <p:cNvPr id="5" name="Footer Placeholder 4">
            <a:extLst>
              <a:ext uri="{FF2B5EF4-FFF2-40B4-BE49-F238E27FC236}">
                <a16:creationId xmlns:a16="http://schemas.microsoft.com/office/drawing/2014/main" id="{FF7D2784-2A80-BE42-8C2F-BC16EC39081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C49C481-7E9D-D448-9FE3-F3ED4A70B74C}"/>
              </a:ext>
            </a:extLst>
          </p:cNvPr>
          <p:cNvSpPr>
            <a:spLocks noGrp="1"/>
          </p:cNvSpPr>
          <p:nvPr>
            <p:ph type="sldNum" sz="quarter" idx="12"/>
          </p:nvPr>
        </p:nvSpPr>
        <p:spPr/>
        <p:txBody>
          <a:bodyPr/>
          <a:lstStyle/>
          <a:p>
            <a:fld id="{A455CD77-481D-F540-812B-BD7EEC9AC2A0}" type="slidenum">
              <a:rPr lang="en-US" smtClean="0"/>
              <a:t>‹#›</a:t>
            </a:fld>
            <a:endParaRPr lang="en-US"/>
          </a:p>
        </p:txBody>
      </p:sp>
    </p:spTree>
    <p:extLst>
      <p:ext uri="{BB962C8B-B14F-4D97-AF65-F5344CB8AC3E}">
        <p14:creationId xmlns:p14="http://schemas.microsoft.com/office/powerpoint/2010/main" val="6216081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FD3055-BECD-EE49-80AC-20F3E31B24D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63D574-1564-6546-B62C-09B19239250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E4BAD9-735C-C041-A971-22BC5080B78B}"/>
              </a:ext>
            </a:extLst>
          </p:cNvPr>
          <p:cNvSpPr>
            <a:spLocks noGrp="1"/>
          </p:cNvSpPr>
          <p:nvPr>
            <p:ph type="dt" sz="half" idx="10"/>
          </p:nvPr>
        </p:nvSpPr>
        <p:spPr/>
        <p:txBody>
          <a:bodyPr/>
          <a:lstStyle/>
          <a:p>
            <a:fld id="{A676A6F3-FBDA-F64C-A70C-4D1F84D5CF76}" type="datetimeFigureOut">
              <a:rPr lang="en-US" smtClean="0"/>
              <a:t>6/13/22</a:t>
            </a:fld>
            <a:endParaRPr lang="en-US"/>
          </a:p>
        </p:txBody>
      </p:sp>
      <p:sp>
        <p:nvSpPr>
          <p:cNvPr id="5" name="Footer Placeholder 4">
            <a:extLst>
              <a:ext uri="{FF2B5EF4-FFF2-40B4-BE49-F238E27FC236}">
                <a16:creationId xmlns:a16="http://schemas.microsoft.com/office/drawing/2014/main" id="{1F9C02D2-9EBF-FC46-B72E-5D39CFDEC4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AFF6BE5-6CDF-C34A-B799-3635B4306875}"/>
              </a:ext>
            </a:extLst>
          </p:cNvPr>
          <p:cNvSpPr>
            <a:spLocks noGrp="1"/>
          </p:cNvSpPr>
          <p:nvPr>
            <p:ph type="sldNum" sz="quarter" idx="12"/>
          </p:nvPr>
        </p:nvSpPr>
        <p:spPr/>
        <p:txBody>
          <a:bodyPr/>
          <a:lstStyle/>
          <a:p>
            <a:fld id="{A455CD77-481D-F540-812B-BD7EEC9AC2A0}" type="slidenum">
              <a:rPr lang="en-US" smtClean="0"/>
              <a:t>‹#›</a:t>
            </a:fld>
            <a:endParaRPr lang="en-US"/>
          </a:p>
        </p:txBody>
      </p:sp>
    </p:spTree>
    <p:extLst>
      <p:ext uri="{BB962C8B-B14F-4D97-AF65-F5344CB8AC3E}">
        <p14:creationId xmlns:p14="http://schemas.microsoft.com/office/powerpoint/2010/main" val="20131464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C3523-BD9D-7045-A99E-541AC532D06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23E8EA5-01E7-F548-A5D3-9C0756A7C5E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9607D5C-F684-D64C-9754-A9E63CE5E1F6}"/>
              </a:ext>
            </a:extLst>
          </p:cNvPr>
          <p:cNvSpPr>
            <a:spLocks noGrp="1"/>
          </p:cNvSpPr>
          <p:nvPr>
            <p:ph type="dt" sz="half" idx="10"/>
          </p:nvPr>
        </p:nvSpPr>
        <p:spPr/>
        <p:txBody>
          <a:bodyPr/>
          <a:lstStyle/>
          <a:p>
            <a:fld id="{A676A6F3-FBDA-F64C-A70C-4D1F84D5CF76}" type="datetimeFigureOut">
              <a:rPr lang="en-US" smtClean="0"/>
              <a:t>6/13/22</a:t>
            </a:fld>
            <a:endParaRPr lang="en-US"/>
          </a:p>
        </p:txBody>
      </p:sp>
      <p:sp>
        <p:nvSpPr>
          <p:cNvPr id="5" name="Footer Placeholder 4">
            <a:extLst>
              <a:ext uri="{FF2B5EF4-FFF2-40B4-BE49-F238E27FC236}">
                <a16:creationId xmlns:a16="http://schemas.microsoft.com/office/drawing/2014/main" id="{80346618-E3D7-A741-A500-4D526856FA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509FF7-AB62-C846-86CF-4ADDE44BD269}"/>
              </a:ext>
            </a:extLst>
          </p:cNvPr>
          <p:cNvSpPr>
            <a:spLocks noGrp="1"/>
          </p:cNvSpPr>
          <p:nvPr>
            <p:ph type="sldNum" sz="quarter" idx="12"/>
          </p:nvPr>
        </p:nvSpPr>
        <p:spPr/>
        <p:txBody>
          <a:bodyPr/>
          <a:lstStyle/>
          <a:p>
            <a:fld id="{A455CD77-481D-F540-812B-BD7EEC9AC2A0}" type="slidenum">
              <a:rPr lang="en-US" smtClean="0"/>
              <a:t>‹#›</a:t>
            </a:fld>
            <a:endParaRPr lang="en-US"/>
          </a:p>
        </p:txBody>
      </p:sp>
    </p:spTree>
    <p:extLst>
      <p:ext uri="{BB962C8B-B14F-4D97-AF65-F5344CB8AC3E}">
        <p14:creationId xmlns:p14="http://schemas.microsoft.com/office/powerpoint/2010/main" val="30256388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DD2DAF-A0A2-DA49-9D85-9433564F208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3CEDF75-E10A-0547-BDA5-08D4226E5D2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4D3CD1-C588-7E43-8CEE-727150EC95D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8598654-6D68-8546-B500-3CC82B61BC2C}"/>
              </a:ext>
            </a:extLst>
          </p:cNvPr>
          <p:cNvSpPr>
            <a:spLocks noGrp="1"/>
          </p:cNvSpPr>
          <p:nvPr>
            <p:ph type="dt" sz="half" idx="10"/>
          </p:nvPr>
        </p:nvSpPr>
        <p:spPr/>
        <p:txBody>
          <a:bodyPr/>
          <a:lstStyle/>
          <a:p>
            <a:fld id="{A676A6F3-FBDA-F64C-A70C-4D1F84D5CF76}" type="datetimeFigureOut">
              <a:rPr lang="en-US" smtClean="0"/>
              <a:t>6/13/22</a:t>
            </a:fld>
            <a:endParaRPr lang="en-US"/>
          </a:p>
        </p:txBody>
      </p:sp>
      <p:sp>
        <p:nvSpPr>
          <p:cNvPr id="6" name="Footer Placeholder 5">
            <a:extLst>
              <a:ext uri="{FF2B5EF4-FFF2-40B4-BE49-F238E27FC236}">
                <a16:creationId xmlns:a16="http://schemas.microsoft.com/office/drawing/2014/main" id="{C4507291-4473-E140-900A-892CF2B4922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A604798-EA1A-194E-AF31-9284DD3D64C1}"/>
              </a:ext>
            </a:extLst>
          </p:cNvPr>
          <p:cNvSpPr>
            <a:spLocks noGrp="1"/>
          </p:cNvSpPr>
          <p:nvPr>
            <p:ph type="sldNum" sz="quarter" idx="12"/>
          </p:nvPr>
        </p:nvSpPr>
        <p:spPr/>
        <p:txBody>
          <a:bodyPr/>
          <a:lstStyle/>
          <a:p>
            <a:fld id="{A455CD77-481D-F540-812B-BD7EEC9AC2A0}" type="slidenum">
              <a:rPr lang="en-US" smtClean="0"/>
              <a:t>‹#›</a:t>
            </a:fld>
            <a:endParaRPr lang="en-US"/>
          </a:p>
        </p:txBody>
      </p:sp>
    </p:spTree>
    <p:extLst>
      <p:ext uri="{BB962C8B-B14F-4D97-AF65-F5344CB8AC3E}">
        <p14:creationId xmlns:p14="http://schemas.microsoft.com/office/powerpoint/2010/main" val="8070652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3A53CF-BDE4-4A45-A274-E158E73D3C9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42C4A5A-3F50-7F48-9BB2-86495D8B43A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C81FBA2-0FB3-CE4D-A824-F0799BF0EEE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ACEB431-BB46-2D42-A0E4-670905AAA06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5CF1C97-2877-B845-80CB-F30F745BA6E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67FF255-D759-A54C-B4A4-8B666FA172E3}"/>
              </a:ext>
            </a:extLst>
          </p:cNvPr>
          <p:cNvSpPr>
            <a:spLocks noGrp="1"/>
          </p:cNvSpPr>
          <p:nvPr>
            <p:ph type="dt" sz="half" idx="10"/>
          </p:nvPr>
        </p:nvSpPr>
        <p:spPr/>
        <p:txBody>
          <a:bodyPr/>
          <a:lstStyle/>
          <a:p>
            <a:fld id="{A676A6F3-FBDA-F64C-A70C-4D1F84D5CF76}" type="datetimeFigureOut">
              <a:rPr lang="en-US" smtClean="0"/>
              <a:t>6/13/22</a:t>
            </a:fld>
            <a:endParaRPr lang="en-US"/>
          </a:p>
        </p:txBody>
      </p:sp>
      <p:sp>
        <p:nvSpPr>
          <p:cNvPr id="8" name="Footer Placeholder 7">
            <a:extLst>
              <a:ext uri="{FF2B5EF4-FFF2-40B4-BE49-F238E27FC236}">
                <a16:creationId xmlns:a16="http://schemas.microsoft.com/office/drawing/2014/main" id="{6FDEFC7F-998B-B349-A8F6-A906C7D4A6E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30A7B22-950F-4148-833F-CD52133009B5}"/>
              </a:ext>
            </a:extLst>
          </p:cNvPr>
          <p:cNvSpPr>
            <a:spLocks noGrp="1"/>
          </p:cNvSpPr>
          <p:nvPr>
            <p:ph type="sldNum" sz="quarter" idx="12"/>
          </p:nvPr>
        </p:nvSpPr>
        <p:spPr/>
        <p:txBody>
          <a:bodyPr/>
          <a:lstStyle/>
          <a:p>
            <a:fld id="{A455CD77-481D-F540-812B-BD7EEC9AC2A0}" type="slidenum">
              <a:rPr lang="en-US" smtClean="0"/>
              <a:t>‹#›</a:t>
            </a:fld>
            <a:endParaRPr lang="en-US"/>
          </a:p>
        </p:txBody>
      </p:sp>
    </p:spTree>
    <p:extLst>
      <p:ext uri="{BB962C8B-B14F-4D97-AF65-F5344CB8AC3E}">
        <p14:creationId xmlns:p14="http://schemas.microsoft.com/office/powerpoint/2010/main" val="17610788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0C55DF-A413-E342-AA00-16BE6EAAF73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94BF35B-EA28-CE45-A1A0-E6896A8E5981}"/>
              </a:ext>
            </a:extLst>
          </p:cNvPr>
          <p:cNvSpPr>
            <a:spLocks noGrp="1"/>
          </p:cNvSpPr>
          <p:nvPr>
            <p:ph type="dt" sz="half" idx="10"/>
          </p:nvPr>
        </p:nvSpPr>
        <p:spPr/>
        <p:txBody>
          <a:bodyPr/>
          <a:lstStyle/>
          <a:p>
            <a:fld id="{A676A6F3-FBDA-F64C-A70C-4D1F84D5CF76}" type="datetimeFigureOut">
              <a:rPr lang="en-US" smtClean="0"/>
              <a:t>6/13/22</a:t>
            </a:fld>
            <a:endParaRPr lang="en-US"/>
          </a:p>
        </p:txBody>
      </p:sp>
      <p:sp>
        <p:nvSpPr>
          <p:cNvPr id="4" name="Footer Placeholder 3">
            <a:extLst>
              <a:ext uri="{FF2B5EF4-FFF2-40B4-BE49-F238E27FC236}">
                <a16:creationId xmlns:a16="http://schemas.microsoft.com/office/drawing/2014/main" id="{330B60F8-D753-5140-87EA-AB4C6E62862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C3503A5-D454-7948-A4FC-44A99EE920E6}"/>
              </a:ext>
            </a:extLst>
          </p:cNvPr>
          <p:cNvSpPr>
            <a:spLocks noGrp="1"/>
          </p:cNvSpPr>
          <p:nvPr>
            <p:ph type="sldNum" sz="quarter" idx="12"/>
          </p:nvPr>
        </p:nvSpPr>
        <p:spPr/>
        <p:txBody>
          <a:bodyPr/>
          <a:lstStyle/>
          <a:p>
            <a:fld id="{A455CD77-481D-F540-812B-BD7EEC9AC2A0}" type="slidenum">
              <a:rPr lang="en-US" smtClean="0"/>
              <a:t>‹#›</a:t>
            </a:fld>
            <a:endParaRPr lang="en-US"/>
          </a:p>
        </p:txBody>
      </p:sp>
    </p:spTree>
    <p:extLst>
      <p:ext uri="{BB962C8B-B14F-4D97-AF65-F5344CB8AC3E}">
        <p14:creationId xmlns:p14="http://schemas.microsoft.com/office/powerpoint/2010/main" val="33565936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DE89287-CBB4-7349-AE9B-CA5854033147}"/>
              </a:ext>
            </a:extLst>
          </p:cNvPr>
          <p:cNvSpPr>
            <a:spLocks noGrp="1"/>
          </p:cNvSpPr>
          <p:nvPr>
            <p:ph type="dt" sz="half" idx="10"/>
          </p:nvPr>
        </p:nvSpPr>
        <p:spPr/>
        <p:txBody>
          <a:bodyPr/>
          <a:lstStyle/>
          <a:p>
            <a:fld id="{A676A6F3-FBDA-F64C-A70C-4D1F84D5CF76}" type="datetimeFigureOut">
              <a:rPr lang="en-US" smtClean="0"/>
              <a:t>6/13/22</a:t>
            </a:fld>
            <a:endParaRPr lang="en-US"/>
          </a:p>
        </p:txBody>
      </p:sp>
      <p:sp>
        <p:nvSpPr>
          <p:cNvPr id="3" name="Footer Placeholder 2">
            <a:extLst>
              <a:ext uri="{FF2B5EF4-FFF2-40B4-BE49-F238E27FC236}">
                <a16:creationId xmlns:a16="http://schemas.microsoft.com/office/drawing/2014/main" id="{2D326A52-D7B3-2247-8995-D9D1BB2DFDC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111CF8C-83B8-FC47-9E19-731B22FE921D}"/>
              </a:ext>
            </a:extLst>
          </p:cNvPr>
          <p:cNvSpPr>
            <a:spLocks noGrp="1"/>
          </p:cNvSpPr>
          <p:nvPr>
            <p:ph type="sldNum" sz="quarter" idx="12"/>
          </p:nvPr>
        </p:nvSpPr>
        <p:spPr/>
        <p:txBody>
          <a:bodyPr/>
          <a:lstStyle/>
          <a:p>
            <a:fld id="{A455CD77-481D-F540-812B-BD7EEC9AC2A0}" type="slidenum">
              <a:rPr lang="en-US" smtClean="0"/>
              <a:t>‹#›</a:t>
            </a:fld>
            <a:endParaRPr lang="en-US"/>
          </a:p>
        </p:txBody>
      </p:sp>
    </p:spTree>
    <p:extLst>
      <p:ext uri="{BB962C8B-B14F-4D97-AF65-F5344CB8AC3E}">
        <p14:creationId xmlns:p14="http://schemas.microsoft.com/office/powerpoint/2010/main" val="25160561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77DEF-E0BF-0541-A087-F7D9A9AADF0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DE39670-632F-4549-8854-2E64F29315D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46CE128-11A2-E84A-94C6-11B8D2406DD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906EE7B-92B0-A040-A8EB-2652B3637EE3}"/>
              </a:ext>
            </a:extLst>
          </p:cNvPr>
          <p:cNvSpPr>
            <a:spLocks noGrp="1"/>
          </p:cNvSpPr>
          <p:nvPr>
            <p:ph type="dt" sz="half" idx="10"/>
          </p:nvPr>
        </p:nvSpPr>
        <p:spPr/>
        <p:txBody>
          <a:bodyPr/>
          <a:lstStyle/>
          <a:p>
            <a:fld id="{A676A6F3-FBDA-F64C-A70C-4D1F84D5CF76}" type="datetimeFigureOut">
              <a:rPr lang="en-US" smtClean="0"/>
              <a:t>6/13/22</a:t>
            </a:fld>
            <a:endParaRPr lang="en-US"/>
          </a:p>
        </p:txBody>
      </p:sp>
      <p:sp>
        <p:nvSpPr>
          <p:cNvPr id="6" name="Footer Placeholder 5">
            <a:extLst>
              <a:ext uri="{FF2B5EF4-FFF2-40B4-BE49-F238E27FC236}">
                <a16:creationId xmlns:a16="http://schemas.microsoft.com/office/drawing/2014/main" id="{23D5E658-DA62-2F4E-8DBC-00D017C825B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B914929-1A4E-8F45-B10D-E3A51E857E9A}"/>
              </a:ext>
            </a:extLst>
          </p:cNvPr>
          <p:cNvSpPr>
            <a:spLocks noGrp="1"/>
          </p:cNvSpPr>
          <p:nvPr>
            <p:ph type="sldNum" sz="quarter" idx="12"/>
          </p:nvPr>
        </p:nvSpPr>
        <p:spPr/>
        <p:txBody>
          <a:bodyPr/>
          <a:lstStyle/>
          <a:p>
            <a:fld id="{A455CD77-481D-F540-812B-BD7EEC9AC2A0}" type="slidenum">
              <a:rPr lang="en-US" smtClean="0"/>
              <a:t>‹#›</a:t>
            </a:fld>
            <a:endParaRPr lang="en-US"/>
          </a:p>
        </p:txBody>
      </p:sp>
    </p:spTree>
    <p:extLst>
      <p:ext uri="{BB962C8B-B14F-4D97-AF65-F5344CB8AC3E}">
        <p14:creationId xmlns:p14="http://schemas.microsoft.com/office/powerpoint/2010/main" val="32679297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64FF85-A2C6-A042-8FE6-D0668BC5402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A165641-0314-2C4C-B9A6-FDA64FCB361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69C5B2E-2969-0845-94A6-CD18B23177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C1674B9-48BC-654D-958E-A2BC0C1D0A2F}"/>
              </a:ext>
            </a:extLst>
          </p:cNvPr>
          <p:cNvSpPr>
            <a:spLocks noGrp="1"/>
          </p:cNvSpPr>
          <p:nvPr>
            <p:ph type="dt" sz="half" idx="10"/>
          </p:nvPr>
        </p:nvSpPr>
        <p:spPr/>
        <p:txBody>
          <a:bodyPr/>
          <a:lstStyle/>
          <a:p>
            <a:fld id="{A676A6F3-FBDA-F64C-A70C-4D1F84D5CF76}" type="datetimeFigureOut">
              <a:rPr lang="en-US" smtClean="0"/>
              <a:t>6/13/22</a:t>
            </a:fld>
            <a:endParaRPr lang="en-US"/>
          </a:p>
        </p:txBody>
      </p:sp>
      <p:sp>
        <p:nvSpPr>
          <p:cNvPr id="6" name="Footer Placeholder 5">
            <a:extLst>
              <a:ext uri="{FF2B5EF4-FFF2-40B4-BE49-F238E27FC236}">
                <a16:creationId xmlns:a16="http://schemas.microsoft.com/office/drawing/2014/main" id="{8FFE169F-0F77-914C-AB8A-AE6C8770B6B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D147215-951D-BE4A-A2E1-18718BECFE9E}"/>
              </a:ext>
            </a:extLst>
          </p:cNvPr>
          <p:cNvSpPr>
            <a:spLocks noGrp="1"/>
          </p:cNvSpPr>
          <p:nvPr>
            <p:ph type="sldNum" sz="quarter" idx="12"/>
          </p:nvPr>
        </p:nvSpPr>
        <p:spPr/>
        <p:txBody>
          <a:bodyPr/>
          <a:lstStyle/>
          <a:p>
            <a:fld id="{A455CD77-481D-F540-812B-BD7EEC9AC2A0}" type="slidenum">
              <a:rPr lang="en-US" smtClean="0"/>
              <a:t>‹#›</a:t>
            </a:fld>
            <a:endParaRPr lang="en-US"/>
          </a:p>
        </p:txBody>
      </p:sp>
    </p:spTree>
    <p:extLst>
      <p:ext uri="{BB962C8B-B14F-4D97-AF65-F5344CB8AC3E}">
        <p14:creationId xmlns:p14="http://schemas.microsoft.com/office/powerpoint/2010/main" val="2959061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2F8CAD1-568A-F94D-8206-B0D13512005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B6BADD7-D162-C34B-9FBD-BC001AE374E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9A40ED-1AE8-B341-8C50-93C108596AF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76A6F3-FBDA-F64C-A70C-4D1F84D5CF76}" type="datetimeFigureOut">
              <a:rPr lang="en-US" smtClean="0"/>
              <a:t>6/13/22</a:t>
            </a:fld>
            <a:endParaRPr lang="en-US"/>
          </a:p>
        </p:txBody>
      </p:sp>
      <p:sp>
        <p:nvSpPr>
          <p:cNvPr id="5" name="Footer Placeholder 4">
            <a:extLst>
              <a:ext uri="{FF2B5EF4-FFF2-40B4-BE49-F238E27FC236}">
                <a16:creationId xmlns:a16="http://schemas.microsoft.com/office/drawing/2014/main" id="{B42EFC17-0E8A-C34C-BE20-08EDE7E94A4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3FB8C4F-1CC9-2E4B-B841-D3EDA1AB420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55CD77-481D-F540-812B-BD7EEC9AC2A0}" type="slidenum">
              <a:rPr lang="en-US" smtClean="0"/>
              <a:t>‹#›</a:t>
            </a:fld>
            <a:endParaRPr lang="en-US"/>
          </a:p>
        </p:txBody>
      </p:sp>
    </p:spTree>
    <p:extLst>
      <p:ext uri="{BB962C8B-B14F-4D97-AF65-F5344CB8AC3E}">
        <p14:creationId xmlns:p14="http://schemas.microsoft.com/office/powerpoint/2010/main" val="26463018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21">
            <a:extLst>
              <a:ext uri="{FF2B5EF4-FFF2-40B4-BE49-F238E27FC236}">
                <a16:creationId xmlns:a16="http://schemas.microsoft.com/office/drawing/2014/main" id="{7DA3C418-758E-4180-A5D0-8655D68045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3">
            <a:extLst>
              <a:ext uri="{FF2B5EF4-FFF2-40B4-BE49-F238E27FC236}">
                <a16:creationId xmlns:a16="http://schemas.microsoft.com/office/drawing/2014/main" id="{28C8EF06-5EC3-4883-AFAF-D74FF46550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5135971" cy="6871648"/>
          </a:xfrm>
          <a:prstGeom prst="rect">
            <a:avLst/>
          </a:pr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Peg dolls with one painted">
            <a:extLst>
              <a:ext uri="{FF2B5EF4-FFF2-40B4-BE49-F238E27FC236}">
                <a16:creationId xmlns:a16="http://schemas.microsoft.com/office/drawing/2014/main" id="{F64214FE-5212-7633-6B19-7BBC51509E3A}"/>
              </a:ext>
            </a:extLst>
          </p:cNvPr>
          <p:cNvPicPr>
            <a:picLocks noChangeAspect="1"/>
          </p:cNvPicPr>
          <p:nvPr/>
        </p:nvPicPr>
        <p:blipFill rotWithShape="1">
          <a:blip r:embed="rId2"/>
          <a:srcRect l="2970" r="6738" b="-1"/>
          <a:stretch/>
        </p:blipFill>
        <p:spPr>
          <a:xfrm>
            <a:off x="3136739" y="10"/>
            <a:ext cx="9055261" cy="6857990"/>
          </a:xfrm>
          <a:custGeom>
            <a:avLst/>
            <a:gdLst/>
            <a:ahLst/>
            <a:cxnLst/>
            <a:rect l="l" t="t" r="r" b="b"/>
            <a:pathLst>
              <a:path w="9276545" h="6871647">
                <a:moveTo>
                  <a:pt x="9276545" y="0"/>
                </a:moveTo>
                <a:lnTo>
                  <a:pt x="9276545" y="6858000"/>
                </a:lnTo>
                <a:lnTo>
                  <a:pt x="1546051" y="6871647"/>
                </a:lnTo>
                <a:lnTo>
                  <a:pt x="1535751" y="6828910"/>
                </a:lnTo>
                <a:cubicBezTo>
                  <a:pt x="1530460" y="6775140"/>
                  <a:pt x="1515370" y="6618042"/>
                  <a:pt x="1514301" y="6549029"/>
                </a:cubicBezTo>
                <a:cubicBezTo>
                  <a:pt x="1518045" y="6491396"/>
                  <a:pt x="1528503" y="6450608"/>
                  <a:pt x="1529339" y="6414828"/>
                </a:cubicBezTo>
                <a:cubicBezTo>
                  <a:pt x="1525062" y="6359280"/>
                  <a:pt x="1502062" y="6307149"/>
                  <a:pt x="1493941" y="6268848"/>
                </a:cubicBezTo>
                <a:cubicBezTo>
                  <a:pt x="1502669" y="6254191"/>
                  <a:pt x="1469920" y="6200171"/>
                  <a:pt x="1480613" y="6185025"/>
                </a:cubicBezTo>
                <a:cubicBezTo>
                  <a:pt x="1481020" y="6164522"/>
                  <a:pt x="1458164" y="6060790"/>
                  <a:pt x="1443364" y="6018360"/>
                </a:cubicBezTo>
                <a:cubicBezTo>
                  <a:pt x="1426694" y="5970758"/>
                  <a:pt x="1390307" y="5920074"/>
                  <a:pt x="1380584" y="5899407"/>
                </a:cubicBezTo>
                <a:cubicBezTo>
                  <a:pt x="1370860" y="5878740"/>
                  <a:pt x="1392244" y="5920877"/>
                  <a:pt x="1385023" y="5894356"/>
                </a:cubicBezTo>
                <a:cubicBezTo>
                  <a:pt x="1377800" y="5867835"/>
                  <a:pt x="1345702" y="5770498"/>
                  <a:pt x="1337254" y="5740279"/>
                </a:cubicBezTo>
                <a:cubicBezTo>
                  <a:pt x="1353956" y="5738860"/>
                  <a:pt x="1323673" y="5722040"/>
                  <a:pt x="1334321" y="5713042"/>
                </a:cubicBezTo>
                <a:cubicBezTo>
                  <a:pt x="1343675" y="5706701"/>
                  <a:pt x="1336672" y="5700118"/>
                  <a:pt x="1335877" y="5692870"/>
                </a:cubicBezTo>
                <a:cubicBezTo>
                  <a:pt x="1343201" y="5683812"/>
                  <a:pt x="1329617" y="5652064"/>
                  <a:pt x="1319978" y="5643427"/>
                </a:cubicBezTo>
                <a:cubicBezTo>
                  <a:pt x="1286551" y="5622177"/>
                  <a:pt x="1310947" y="5579803"/>
                  <a:pt x="1285321" y="5562271"/>
                </a:cubicBezTo>
                <a:cubicBezTo>
                  <a:pt x="1281540" y="5556238"/>
                  <a:pt x="1279983" y="5550455"/>
                  <a:pt x="1279815" y="5544867"/>
                </a:cubicBezTo>
                <a:lnTo>
                  <a:pt x="1282507" y="5529404"/>
                </a:lnTo>
                <a:lnTo>
                  <a:pt x="1289604" y="5525378"/>
                </a:lnTo>
                <a:lnTo>
                  <a:pt x="1287766" y="5515726"/>
                </a:lnTo>
                <a:lnTo>
                  <a:pt x="1288829" y="5513051"/>
                </a:lnTo>
                <a:cubicBezTo>
                  <a:pt x="1290896" y="5507946"/>
                  <a:pt x="1292688" y="5502897"/>
                  <a:pt x="1293373" y="5497833"/>
                </a:cubicBezTo>
                <a:cubicBezTo>
                  <a:pt x="1288690" y="5483829"/>
                  <a:pt x="1272696" y="5459278"/>
                  <a:pt x="1260736" y="5429027"/>
                </a:cubicBezTo>
                <a:cubicBezTo>
                  <a:pt x="1238579" y="5396416"/>
                  <a:pt x="1238884" y="5351600"/>
                  <a:pt x="1221610" y="5316328"/>
                </a:cubicBezTo>
                <a:lnTo>
                  <a:pt x="1216099" y="5309330"/>
                </a:lnTo>
                <a:lnTo>
                  <a:pt x="1217278" y="5279477"/>
                </a:lnTo>
                <a:cubicBezTo>
                  <a:pt x="1221588" y="5274318"/>
                  <a:pt x="1222716" y="5266940"/>
                  <a:pt x="1218469" y="5260597"/>
                </a:cubicBezTo>
                <a:lnTo>
                  <a:pt x="1206220" y="5152555"/>
                </a:lnTo>
                <a:cubicBezTo>
                  <a:pt x="1205294" y="5116878"/>
                  <a:pt x="1196908" y="5101727"/>
                  <a:pt x="1212921" y="5046536"/>
                </a:cubicBezTo>
                <a:cubicBezTo>
                  <a:pt x="1234138" y="4987918"/>
                  <a:pt x="1204801" y="4903116"/>
                  <a:pt x="1212183" y="4837345"/>
                </a:cubicBezTo>
                <a:cubicBezTo>
                  <a:pt x="1183151" y="4802424"/>
                  <a:pt x="1209228" y="4821062"/>
                  <a:pt x="1202048" y="4784195"/>
                </a:cubicBezTo>
                <a:cubicBezTo>
                  <a:pt x="1202483" y="4760878"/>
                  <a:pt x="1202919" y="4737561"/>
                  <a:pt x="1203354" y="4714245"/>
                </a:cubicBezTo>
                <a:lnTo>
                  <a:pt x="1201502" y="4700836"/>
                </a:lnTo>
                <a:lnTo>
                  <a:pt x="1194919" y="4697224"/>
                </a:lnTo>
                <a:lnTo>
                  <a:pt x="1187792" y="4677162"/>
                </a:lnTo>
                <a:cubicBezTo>
                  <a:pt x="1186060" y="4669625"/>
                  <a:pt x="1185291" y="4661478"/>
                  <a:pt x="1186080" y="4652429"/>
                </a:cubicBezTo>
                <a:cubicBezTo>
                  <a:pt x="1199189" y="4622456"/>
                  <a:pt x="1167081" y="4571771"/>
                  <a:pt x="1184722" y="4534840"/>
                </a:cubicBezTo>
                <a:cubicBezTo>
                  <a:pt x="1182407" y="4499077"/>
                  <a:pt x="1175424" y="4460227"/>
                  <a:pt x="1172188" y="4437851"/>
                </a:cubicBezTo>
                <a:cubicBezTo>
                  <a:pt x="1161331" y="4428466"/>
                  <a:pt x="1178123" y="4398274"/>
                  <a:pt x="1165306" y="4400581"/>
                </a:cubicBezTo>
                <a:cubicBezTo>
                  <a:pt x="1171061" y="4389819"/>
                  <a:pt x="1173552" y="4346771"/>
                  <a:pt x="1168602" y="4335651"/>
                </a:cubicBezTo>
                <a:lnTo>
                  <a:pt x="1178384" y="4280215"/>
                </a:lnTo>
                <a:lnTo>
                  <a:pt x="1177294" y="4274660"/>
                </a:lnTo>
                <a:cubicBezTo>
                  <a:pt x="1177138" y="4268882"/>
                  <a:pt x="1177520" y="4251103"/>
                  <a:pt x="1177448" y="4245552"/>
                </a:cubicBezTo>
                <a:cubicBezTo>
                  <a:pt x="1177252" y="4244155"/>
                  <a:pt x="1177058" y="4242757"/>
                  <a:pt x="1176863" y="4241361"/>
                </a:cubicBezTo>
                <a:lnTo>
                  <a:pt x="1162386" y="4207167"/>
                </a:lnTo>
                <a:cubicBezTo>
                  <a:pt x="1162950" y="4202536"/>
                  <a:pt x="1174655" y="4199565"/>
                  <a:pt x="1174343" y="4192380"/>
                </a:cubicBezTo>
                <a:lnTo>
                  <a:pt x="1160516" y="4164062"/>
                </a:lnTo>
                <a:lnTo>
                  <a:pt x="1161365" y="4158623"/>
                </a:lnTo>
                <a:lnTo>
                  <a:pt x="1144878" y="4076261"/>
                </a:lnTo>
                <a:lnTo>
                  <a:pt x="1123687" y="4005692"/>
                </a:lnTo>
                <a:lnTo>
                  <a:pt x="1096720" y="3754257"/>
                </a:lnTo>
                <a:cubicBezTo>
                  <a:pt x="1083618" y="3639924"/>
                  <a:pt x="1064313" y="3636659"/>
                  <a:pt x="1047682" y="3517638"/>
                </a:cubicBezTo>
                <a:cubicBezTo>
                  <a:pt x="1048550" y="3477187"/>
                  <a:pt x="1049418" y="3436735"/>
                  <a:pt x="1050285" y="3396284"/>
                </a:cubicBezTo>
                <a:lnTo>
                  <a:pt x="1030166" y="3320814"/>
                </a:lnTo>
                <a:lnTo>
                  <a:pt x="1034128" y="3260443"/>
                </a:lnTo>
                <a:lnTo>
                  <a:pt x="1007751" y="3198916"/>
                </a:lnTo>
                <a:cubicBezTo>
                  <a:pt x="1003323" y="3193074"/>
                  <a:pt x="1001150" y="3187393"/>
                  <a:pt x="1000384" y="3181839"/>
                </a:cubicBezTo>
                <a:cubicBezTo>
                  <a:pt x="1000734" y="3176675"/>
                  <a:pt x="1001085" y="3171511"/>
                  <a:pt x="1001435" y="3166346"/>
                </a:cubicBezTo>
                <a:lnTo>
                  <a:pt x="968918" y="3112638"/>
                </a:lnTo>
                <a:cubicBezTo>
                  <a:pt x="957125" y="3092489"/>
                  <a:pt x="955617" y="3065232"/>
                  <a:pt x="934483" y="3031628"/>
                </a:cubicBezTo>
                <a:cubicBezTo>
                  <a:pt x="914631" y="2997037"/>
                  <a:pt x="908933" y="3005661"/>
                  <a:pt x="879229" y="2948196"/>
                </a:cubicBezTo>
                <a:cubicBezTo>
                  <a:pt x="850845" y="2897154"/>
                  <a:pt x="820829" y="2806798"/>
                  <a:pt x="798666" y="2761198"/>
                </a:cubicBezTo>
                <a:cubicBezTo>
                  <a:pt x="773970" y="2714562"/>
                  <a:pt x="758278" y="2715446"/>
                  <a:pt x="746962" y="2694939"/>
                </a:cubicBezTo>
                <a:lnTo>
                  <a:pt x="712796" y="2614779"/>
                </a:lnTo>
                <a:lnTo>
                  <a:pt x="697701" y="2600020"/>
                </a:lnTo>
                <a:cubicBezTo>
                  <a:pt x="697743" y="2598787"/>
                  <a:pt x="697784" y="2597555"/>
                  <a:pt x="697823" y="2596321"/>
                </a:cubicBezTo>
                <a:lnTo>
                  <a:pt x="679645" y="2572602"/>
                </a:lnTo>
                <a:lnTo>
                  <a:pt x="680789" y="2571831"/>
                </a:lnTo>
                <a:cubicBezTo>
                  <a:pt x="682946" y="2569560"/>
                  <a:pt x="683757" y="2566863"/>
                  <a:pt x="681771" y="2563200"/>
                </a:cubicBezTo>
                <a:cubicBezTo>
                  <a:pt x="705290" y="2562299"/>
                  <a:pt x="688388" y="2558438"/>
                  <a:pt x="680456" y="2547723"/>
                </a:cubicBezTo>
                <a:cubicBezTo>
                  <a:pt x="679482" y="2534148"/>
                  <a:pt x="677183" y="2493617"/>
                  <a:pt x="675922" y="2481749"/>
                </a:cubicBezTo>
                <a:lnTo>
                  <a:pt x="672894" y="2476509"/>
                </a:lnTo>
                <a:lnTo>
                  <a:pt x="673143" y="2476297"/>
                </a:lnTo>
                <a:cubicBezTo>
                  <a:pt x="673152" y="2474932"/>
                  <a:pt x="672405" y="2473126"/>
                  <a:pt x="670567" y="2470561"/>
                </a:cubicBezTo>
                <a:lnTo>
                  <a:pt x="667369" y="2466951"/>
                </a:lnTo>
                <a:lnTo>
                  <a:pt x="661495" y="2456785"/>
                </a:lnTo>
                <a:cubicBezTo>
                  <a:pt x="661510" y="2455387"/>
                  <a:pt x="661525" y="2453987"/>
                  <a:pt x="661540" y="2452588"/>
                </a:cubicBezTo>
                <a:lnTo>
                  <a:pt x="664540" y="2449913"/>
                </a:lnTo>
                <a:lnTo>
                  <a:pt x="663581" y="2449129"/>
                </a:lnTo>
                <a:cubicBezTo>
                  <a:pt x="653014" y="2444453"/>
                  <a:pt x="642406" y="2445872"/>
                  <a:pt x="663129" y="2426579"/>
                </a:cubicBezTo>
                <a:cubicBezTo>
                  <a:pt x="643271" y="2414167"/>
                  <a:pt x="657229" y="2404769"/>
                  <a:pt x="650205" y="2379928"/>
                </a:cubicBezTo>
                <a:cubicBezTo>
                  <a:pt x="634911" y="2374359"/>
                  <a:pt x="634260" y="2365346"/>
                  <a:pt x="638008" y="2354824"/>
                </a:cubicBezTo>
                <a:cubicBezTo>
                  <a:pt x="621083" y="2334576"/>
                  <a:pt x="620949" y="2310146"/>
                  <a:pt x="609851" y="2284299"/>
                </a:cubicBezTo>
                <a:lnTo>
                  <a:pt x="585585" y="2155739"/>
                </a:lnTo>
                <a:lnTo>
                  <a:pt x="581391" y="2152892"/>
                </a:lnTo>
                <a:cubicBezTo>
                  <a:pt x="578821" y="2150768"/>
                  <a:pt x="577525" y="2149149"/>
                  <a:pt x="577083" y="2147807"/>
                </a:cubicBezTo>
                <a:lnTo>
                  <a:pt x="577251" y="2147544"/>
                </a:lnTo>
                <a:lnTo>
                  <a:pt x="546845" y="2085601"/>
                </a:lnTo>
                <a:cubicBezTo>
                  <a:pt x="538270" y="2073917"/>
                  <a:pt x="486356" y="1955894"/>
                  <a:pt x="470837" y="1931362"/>
                </a:cubicBezTo>
                <a:lnTo>
                  <a:pt x="428154" y="1657167"/>
                </a:lnTo>
                <a:lnTo>
                  <a:pt x="392797" y="1510175"/>
                </a:lnTo>
                <a:cubicBezTo>
                  <a:pt x="380165" y="1504446"/>
                  <a:pt x="369910" y="1451095"/>
                  <a:pt x="372847" y="1440507"/>
                </a:cubicBezTo>
                <a:cubicBezTo>
                  <a:pt x="369015" y="1433783"/>
                  <a:pt x="338503" y="1376212"/>
                  <a:pt x="344479" y="1367690"/>
                </a:cubicBezTo>
                <a:cubicBezTo>
                  <a:pt x="332264" y="1342150"/>
                  <a:pt x="321736" y="1310521"/>
                  <a:pt x="299558" y="1287266"/>
                </a:cubicBezTo>
                <a:cubicBezTo>
                  <a:pt x="277380" y="1264010"/>
                  <a:pt x="259203" y="1269909"/>
                  <a:pt x="243216" y="1249403"/>
                </a:cubicBezTo>
                <a:cubicBezTo>
                  <a:pt x="227230" y="1228898"/>
                  <a:pt x="218454" y="1166841"/>
                  <a:pt x="203639" y="1164232"/>
                </a:cubicBezTo>
                <a:cubicBezTo>
                  <a:pt x="192352" y="1144923"/>
                  <a:pt x="198158" y="1133798"/>
                  <a:pt x="169195" y="1087898"/>
                </a:cubicBezTo>
                <a:cubicBezTo>
                  <a:pt x="139228" y="1002950"/>
                  <a:pt x="140891" y="969630"/>
                  <a:pt x="98775" y="910071"/>
                </a:cubicBezTo>
                <a:cubicBezTo>
                  <a:pt x="45025" y="831068"/>
                  <a:pt x="34038" y="817468"/>
                  <a:pt x="43820" y="712632"/>
                </a:cubicBezTo>
                <a:cubicBezTo>
                  <a:pt x="34816" y="659496"/>
                  <a:pt x="43273" y="613587"/>
                  <a:pt x="44748" y="591246"/>
                </a:cubicBezTo>
                <a:lnTo>
                  <a:pt x="36767" y="546725"/>
                </a:lnTo>
                <a:cubicBezTo>
                  <a:pt x="36093" y="528360"/>
                  <a:pt x="35418" y="509996"/>
                  <a:pt x="34744" y="491632"/>
                </a:cubicBezTo>
                <a:cubicBezTo>
                  <a:pt x="34670" y="458441"/>
                  <a:pt x="29296" y="473054"/>
                  <a:pt x="29222" y="439863"/>
                </a:cubicBezTo>
                <a:cubicBezTo>
                  <a:pt x="29152" y="439762"/>
                  <a:pt x="2578" y="397168"/>
                  <a:pt x="2507" y="397065"/>
                </a:cubicBezTo>
                <a:cubicBezTo>
                  <a:pt x="-7796" y="385479"/>
                  <a:pt x="17492" y="336832"/>
                  <a:pt x="9810" y="317232"/>
                </a:cubicBezTo>
                <a:lnTo>
                  <a:pt x="25323" y="268841"/>
                </a:lnTo>
                <a:cubicBezTo>
                  <a:pt x="20582" y="241406"/>
                  <a:pt x="55391" y="238509"/>
                  <a:pt x="50278" y="195107"/>
                </a:cubicBezTo>
                <a:cubicBezTo>
                  <a:pt x="49891" y="157638"/>
                  <a:pt x="41873" y="124837"/>
                  <a:pt x="47653" y="93413"/>
                </a:cubicBezTo>
                <a:cubicBezTo>
                  <a:pt x="41389" y="80245"/>
                  <a:pt x="38874" y="67990"/>
                  <a:pt x="48323" y="56668"/>
                </a:cubicBezTo>
                <a:cubicBezTo>
                  <a:pt x="46028" y="30349"/>
                  <a:pt x="37896" y="18658"/>
                  <a:pt x="38423" y="5323"/>
                </a:cubicBezTo>
                <a:lnTo>
                  <a:pt x="39875" y="1"/>
                </a:lnTo>
                <a:close/>
              </a:path>
            </a:pathLst>
          </a:custGeom>
        </p:spPr>
      </p:pic>
      <p:sp>
        <p:nvSpPr>
          <p:cNvPr id="2" name="Title 1">
            <a:extLst>
              <a:ext uri="{FF2B5EF4-FFF2-40B4-BE49-F238E27FC236}">
                <a16:creationId xmlns:a16="http://schemas.microsoft.com/office/drawing/2014/main" id="{2D30E831-3F0C-6241-AA8D-BC7F9F1EF129}"/>
              </a:ext>
            </a:extLst>
          </p:cNvPr>
          <p:cNvSpPr>
            <a:spLocks noGrp="1"/>
          </p:cNvSpPr>
          <p:nvPr>
            <p:ph type="ctrTitle"/>
          </p:nvPr>
        </p:nvSpPr>
        <p:spPr>
          <a:xfrm>
            <a:off x="0" y="97606"/>
            <a:ext cx="4882357" cy="3027559"/>
          </a:xfrm>
        </p:spPr>
        <p:txBody>
          <a:bodyPr>
            <a:normAutofit/>
          </a:bodyPr>
          <a:lstStyle/>
          <a:p>
            <a:pPr algn="l"/>
            <a:r>
              <a:rPr lang="en-US" sz="3600" dirty="0"/>
              <a:t>Conceptions of Aging and</a:t>
            </a:r>
            <a:br>
              <a:rPr lang="en-US" sz="3600" dirty="0"/>
            </a:br>
            <a:br>
              <a:rPr lang="en-US" sz="3600" dirty="0"/>
            </a:br>
            <a:r>
              <a:rPr lang="en-US" sz="3600" dirty="0"/>
              <a:t> Developmental Models </a:t>
            </a:r>
          </a:p>
        </p:txBody>
      </p:sp>
    </p:spTree>
    <p:extLst>
      <p:ext uri="{BB962C8B-B14F-4D97-AF65-F5344CB8AC3E}">
        <p14:creationId xmlns:p14="http://schemas.microsoft.com/office/powerpoint/2010/main" val="2500478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063784E-42EF-EC4A-8C9D-B49045225AB5}"/>
              </a:ext>
            </a:extLst>
          </p:cNvPr>
          <p:cNvSpPr>
            <a:spLocks noGrp="1"/>
          </p:cNvSpPr>
          <p:nvPr>
            <p:ph idx="1"/>
          </p:nvPr>
        </p:nvSpPr>
        <p:spPr>
          <a:xfrm>
            <a:off x="335666" y="405114"/>
            <a:ext cx="11412638" cy="6146157"/>
          </a:xfrm>
        </p:spPr>
        <p:txBody>
          <a:bodyPr>
            <a:normAutofit lnSpcReduction="10000"/>
          </a:bodyPr>
          <a:lstStyle/>
          <a:p>
            <a:pPr marL="0" indent="0" algn="ctr">
              <a:buNone/>
            </a:pPr>
            <a:endParaRPr lang="en-US" dirty="0">
              <a:latin typeface="Calibri Light" panose="020F0302020204030204" pitchFamily="34" charset="0"/>
              <a:cs typeface="Calibri Light" panose="020F0302020204030204" pitchFamily="34" charset="0"/>
            </a:endParaRPr>
          </a:p>
          <a:p>
            <a:pPr marL="0" indent="0" algn="ctr">
              <a:buNone/>
            </a:pPr>
            <a:r>
              <a:rPr lang="en-US" dirty="0">
                <a:latin typeface="Calibri Light" panose="020F0302020204030204" pitchFamily="34" charset="0"/>
                <a:cs typeface="Calibri Light" panose="020F0302020204030204" pitchFamily="34" charset="0"/>
              </a:rPr>
              <a:t>Conceptions of Aging</a:t>
            </a:r>
          </a:p>
          <a:p>
            <a:pPr marL="0" indent="0" algn="ctr">
              <a:buNone/>
            </a:pPr>
            <a:endParaRPr lang="en-US" dirty="0">
              <a:latin typeface="Calibri Light" panose="020F0302020204030204" pitchFamily="34" charset="0"/>
              <a:cs typeface="Calibri Light" panose="020F0302020204030204" pitchFamily="34" charset="0"/>
            </a:endParaRPr>
          </a:p>
          <a:p>
            <a:r>
              <a:rPr lang="en-US" sz="2400" dirty="0">
                <a:latin typeface="Calibri Light" panose="020F0302020204030204" pitchFamily="34" charset="0"/>
                <a:cs typeface="Calibri Light" panose="020F0302020204030204" pitchFamily="34" charset="0"/>
              </a:rPr>
              <a:t>Chronological age not very relevant to understanding one’s psychological development; chronological age is number of years elapsed since birth and time is crude index of experience—age can be biological, social and psychological.</a:t>
            </a:r>
          </a:p>
          <a:p>
            <a:pPr marL="0" indent="0">
              <a:buNone/>
            </a:pPr>
            <a:r>
              <a:rPr lang="en-US" sz="2400" dirty="0">
                <a:latin typeface="Calibri Light" panose="020F0302020204030204" pitchFamily="34" charset="0"/>
                <a:cs typeface="Calibri Light" panose="020F0302020204030204" pitchFamily="34" charset="0"/>
              </a:rPr>
              <a:t> </a:t>
            </a:r>
          </a:p>
          <a:p>
            <a:r>
              <a:rPr lang="en-US" sz="2400" dirty="0">
                <a:latin typeface="Calibri Light" panose="020F0302020204030204" pitchFamily="34" charset="0"/>
                <a:cs typeface="Calibri Light" panose="020F0302020204030204" pitchFamily="34" charset="0"/>
              </a:rPr>
              <a:t>Psychological Age: one’s adaptive capacities speaks to motivation, being a lifelong learner, being flexible, conscientious.</a:t>
            </a:r>
          </a:p>
          <a:p>
            <a:pPr marL="0" indent="0">
              <a:buNone/>
            </a:pPr>
            <a:r>
              <a:rPr lang="en-US" sz="2400" dirty="0">
                <a:latin typeface="Calibri Light" panose="020F0302020204030204" pitchFamily="34" charset="0"/>
                <a:cs typeface="Calibri Light" panose="020F0302020204030204" pitchFamily="34" charset="0"/>
              </a:rPr>
              <a:t> </a:t>
            </a:r>
          </a:p>
          <a:p>
            <a:r>
              <a:rPr lang="en-US" sz="2400" dirty="0">
                <a:latin typeface="Calibri Light" panose="020F0302020204030204" pitchFamily="34" charset="0"/>
                <a:cs typeface="Calibri Light" panose="020F0302020204030204" pitchFamily="34" charset="0"/>
              </a:rPr>
              <a:t>Social Age: refers to one’s role and expectations related to one’s age; role of mother and father.</a:t>
            </a:r>
          </a:p>
          <a:p>
            <a:endParaRPr lang="en-US" sz="2400" dirty="0">
              <a:latin typeface="Calibri Light" panose="020F0302020204030204" pitchFamily="34" charset="0"/>
              <a:cs typeface="Calibri Light" panose="020F0302020204030204" pitchFamily="34" charset="0"/>
            </a:endParaRPr>
          </a:p>
          <a:p>
            <a:r>
              <a:rPr lang="en-US" sz="2400" dirty="0">
                <a:latin typeface="Calibri Light" panose="020F0302020204030204" pitchFamily="34" charset="0"/>
                <a:cs typeface="Calibri Light" panose="020F0302020204030204" pitchFamily="34" charset="0"/>
              </a:rPr>
              <a:t>Functional Age: refers to your physical, psychological and social capacity to perform activities that reflect a younger or older age than your present age.</a:t>
            </a:r>
          </a:p>
          <a:p>
            <a:endParaRPr lang="en-US" dirty="0"/>
          </a:p>
        </p:txBody>
      </p:sp>
    </p:spTree>
    <p:extLst>
      <p:ext uri="{BB962C8B-B14F-4D97-AF65-F5344CB8AC3E}">
        <p14:creationId xmlns:p14="http://schemas.microsoft.com/office/powerpoint/2010/main" val="19251869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573E3B3-1C02-6F42-A6F2-B1402775AE36}"/>
              </a:ext>
            </a:extLst>
          </p:cNvPr>
          <p:cNvSpPr>
            <a:spLocks noGrp="1"/>
          </p:cNvSpPr>
          <p:nvPr>
            <p:ph idx="1"/>
          </p:nvPr>
        </p:nvSpPr>
        <p:spPr>
          <a:xfrm>
            <a:off x="243067" y="300942"/>
            <a:ext cx="11655707" cy="6250329"/>
          </a:xfrm>
        </p:spPr>
        <p:txBody>
          <a:bodyPr>
            <a:normAutofit fontScale="92500"/>
          </a:bodyPr>
          <a:lstStyle/>
          <a:p>
            <a:pPr marL="0" indent="0" algn="ctr">
              <a:buNone/>
            </a:pPr>
            <a:endParaRPr lang="en-US" sz="3000" dirty="0">
              <a:solidFill>
                <a:srgbClr val="FF0000"/>
              </a:solidFill>
              <a:latin typeface="+mj-lt"/>
            </a:endParaRPr>
          </a:p>
          <a:p>
            <a:pPr marL="0" indent="0" algn="ctr">
              <a:buNone/>
            </a:pPr>
            <a:r>
              <a:rPr lang="en-US" sz="3000" dirty="0">
                <a:latin typeface="+mj-lt"/>
              </a:rPr>
              <a:t>Developmental Issues</a:t>
            </a:r>
          </a:p>
          <a:p>
            <a:pPr marL="0" indent="0">
              <a:buNone/>
            </a:pPr>
            <a:endParaRPr lang="en-US" dirty="0">
              <a:latin typeface="+mj-lt"/>
            </a:endParaRPr>
          </a:p>
          <a:p>
            <a:r>
              <a:rPr lang="en-US" sz="2200" dirty="0">
                <a:latin typeface="+mj-lt"/>
              </a:rPr>
              <a:t>Nature vs. Nurture: Nature refers to the organism’s biological inheritance and nurture to environmental influences.</a:t>
            </a:r>
          </a:p>
          <a:p>
            <a:pPr marL="0" indent="0">
              <a:buNone/>
            </a:pPr>
            <a:endParaRPr lang="en-US" sz="2200" dirty="0">
              <a:latin typeface="+mj-lt"/>
            </a:endParaRPr>
          </a:p>
          <a:p>
            <a:r>
              <a:rPr lang="en-US" sz="2200" dirty="0">
                <a:latin typeface="+mj-lt"/>
              </a:rPr>
              <a:t>Stability and Change:  is stability in development a result of heredity and early experiences in life; emphasizing change means being optimistic that one can continue discovering their genuine, authentic self later in life.</a:t>
            </a:r>
          </a:p>
          <a:p>
            <a:endParaRPr lang="en-US" sz="2200" dirty="0">
              <a:latin typeface="+mj-lt"/>
            </a:endParaRPr>
          </a:p>
          <a:p>
            <a:r>
              <a:rPr lang="en-US" sz="2200" dirty="0">
                <a:latin typeface="+mj-lt"/>
              </a:rPr>
              <a:t>Continuity and Discontinuity: is developmental change gradual or abrupt?  </a:t>
            </a:r>
          </a:p>
          <a:p>
            <a:pPr marL="0" indent="0">
              <a:buNone/>
            </a:pPr>
            <a:endParaRPr lang="en-US" sz="2200" dirty="0">
              <a:latin typeface="+mj-lt"/>
            </a:endParaRPr>
          </a:p>
          <a:p>
            <a:r>
              <a:rPr lang="en-US" sz="2200" dirty="0">
                <a:latin typeface="+mj-lt"/>
              </a:rPr>
              <a:t>Did you become the person you are gradually or did you have sudden, distinct changes in your growth? Here we ask if development involves gradual, cumulative change (continuity) or distinct changes (discontinuity) </a:t>
            </a:r>
          </a:p>
          <a:p>
            <a:pPr marL="0" indent="0">
              <a:buNone/>
            </a:pPr>
            <a:endParaRPr lang="en-US" sz="2200" dirty="0">
              <a:latin typeface="+mj-lt"/>
            </a:endParaRPr>
          </a:p>
          <a:p>
            <a:r>
              <a:rPr lang="en-US" sz="2200" dirty="0">
                <a:latin typeface="+mj-lt"/>
              </a:rPr>
              <a:t>Discontinuity </a:t>
            </a:r>
            <a:r>
              <a:rPr lang="en-US" sz="2200" dirty="0">
                <a:latin typeface="+mj-lt"/>
                <a:sym typeface="Wingdings" pitchFamily="2" charset="2"/>
              </a:rPr>
              <a:t></a:t>
            </a:r>
            <a:r>
              <a:rPr lang="en-US" sz="2200" dirty="0">
                <a:latin typeface="+mj-lt"/>
              </a:rPr>
              <a:t> example is caterpillar transforming into a chrysalis </a:t>
            </a:r>
            <a:r>
              <a:rPr lang="en-US" sz="2200" dirty="0">
                <a:latin typeface="+mj-lt"/>
                <a:sym typeface="Wingdings" pitchFamily="2" charset="2"/>
              </a:rPr>
              <a:t></a:t>
            </a:r>
            <a:r>
              <a:rPr lang="en-US" sz="2200" dirty="0">
                <a:latin typeface="+mj-lt"/>
              </a:rPr>
              <a:t> butterfly:  change is qualitative here</a:t>
            </a:r>
          </a:p>
          <a:p>
            <a:pPr marL="0" indent="0">
              <a:buNone/>
            </a:pPr>
            <a:endParaRPr lang="en-US" dirty="0"/>
          </a:p>
        </p:txBody>
      </p:sp>
    </p:spTree>
    <p:extLst>
      <p:ext uri="{BB962C8B-B14F-4D97-AF65-F5344CB8AC3E}">
        <p14:creationId xmlns:p14="http://schemas.microsoft.com/office/powerpoint/2010/main" val="9712441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TotalTime>
  <Words>241</Words>
  <Application>Microsoft Macintosh PowerPoint</Application>
  <PresentationFormat>Widescreen</PresentationFormat>
  <Paragraphs>23</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Conceptions of Aging and   Developmental Models </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Conceptions of Aging and   Developmental Models </dc:title>
  <dc:creator>Levy, Elijah</dc:creator>
  <cp:lastModifiedBy>Levy, Elijah</cp:lastModifiedBy>
  <cp:revision>4</cp:revision>
  <dcterms:created xsi:type="dcterms:W3CDTF">2022-06-03T03:43:19Z</dcterms:created>
  <dcterms:modified xsi:type="dcterms:W3CDTF">2022-06-13T16:11:38Z</dcterms:modified>
</cp:coreProperties>
</file>