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9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3E6D-0F33-114F-9086-838432CABA6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59A-5BF5-8D45-8FE7-1D5118B22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9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3E6D-0F33-114F-9086-838432CABA6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59A-5BF5-8D45-8FE7-1D5118B22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77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3E6D-0F33-114F-9086-838432CABA6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59A-5BF5-8D45-8FE7-1D5118B22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28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3E6D-0F33-114F-9086-838432CABA6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59A-5BF5-8D45-8FE7-1D5118B22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77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3E6D-0F33-114F-9086-838432CABA6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59A-5BF5-8D45-8FE7-1D5118B22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80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3E6D-0F33-114F-9086-838432CABA6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59A-5BF5-8D45-8FE7-1D5118B22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58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3E6D-0F33-114F-9086-838432CABA6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59A-5BF5-8D45-8FE7-1D5118B22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91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3E6D-0F33-114F-9086-838432CABA6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59A-5BF5-8D45-8FE7-1D5118B22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9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3E6D-0F33-114F-9086-838432CABA6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59A-5BF5-8D45-8FE7-1D5118B22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62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3E6D-0F33-114F-9086-838432CABA6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59A-5BF5-8D45-8FE7-1D5118B22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156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3E6D-0F33-114F-9086-838432CABA6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E59A-5BF5-8D45-8FE7-1D5118B22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66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13E6D-0F33-114F-9086-838432CABA6D}" type="datetimeFigureOut">
              <a:rPr lang="en-US" smtClean="0"/>
              <a:t>7/28/17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9E59A-5BF5-8D45-8FE7-1D5118B22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23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4675" y="660400"/>
            <a:ext cx="7772400" cy="1470025"/>
          </a:xfrm>
        </p:spPr>
        <p:txBody>
          <a:bodyPr/>
          <a:lstStyle/>
          <a:p>
            <a:r>
              <a:rPr lang="en-US" dirty="0" err="1" smtClean="0"/>
              <a:t>Agnosias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9225" y="2082799"/>
            <a:ext cx="6400800" cy="33940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Prosopagnosia</a:t>
            </a:r>
          </a:p>
          <a:p>
            <a:r>
              <a:rPr lang="en-US" smtClean="0">
                <a:solidFill>
                  <a:schemeClr val="tx1"/>
                </a:solidFill>
              </a:rPr>
              <a:t>Phonoagnosia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Akinotopsia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Astereognosia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Simultagnosia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503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49" y="333376"/>
            <a:ext cx="8556625" cy="62071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Prosopagnosia </a:t>
            </a:r>
            <a:r>
              <a:rPr lang="en-US" sz="2800" dirty="0"/>
              <a:t>a</a:t>
            </a:r>
            <a:r>
              <a:rPr lang="en-US" sz="2800" dirty="0" smtClean="0"/>
              <a:t>lso called face blindness and facial </a:t>
            </a:r>
            <a:r>
              <a:rPr lang="en-US" sz="2800" dirty="0" err="1" smtClean="0"/>
              <a:t>agnosia</a:t>
            </a:r>
            <a:r>
              <a:rPr lang="en-US" sz="2800" dirty="0" smtClean="0"/>
              <a:t> is the inability to recognize familiar faces.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err="1" smtClean="0"/>
              <a:t>Phonoagnosia</a:t>
            </a:r>
            <a:r>
              <a:rPr lang="en-US" sz="2800" dirty="0" smtClean="0"/>
              <a:t> is the inability to recognize familiar voices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err="1" smtClean="0"/>
              <a:t>Akinetopsia</a:t>
            </a:r>
            <a:r>
              <a:rPr lang="en-US" sz="2800" dirty="0" smtClean="0"/>
              <a:t> is when one cannot perceive motion in their visual field despite being able to see stationary objects.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err="1" smtClean="0"/>
              <a:t>Astereognosia</a:t>
            </a:r>
            <a:r>
              <a:rPr lang="en-US" sz="2800" dirty="0" smtClean="0"/>
              <a:t> or tactile </a:t>
            </a:r>
            <a:r>
              <a:rPr lang="en-US" sz="2800" dirty="0" err="1" smtClean="0"/>
              <a:t>agnosia</a:t>
            </a:r>
            <a:r>
              <a:rPr lang="en-US" sz="2800" dirty="0" smtClean="0"/>
              <a:t> is difficulty recognizing objects by touch (lesion in parietal lobe)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err="1" smtClean="0"/>
              <a:t>Simultagnosia</a:t>
            </a:r>
            <a:r>
              <a:rPr lang="en-US" sz="2800" dirty="0" smtClean="0"/>
              <a:t> is a rare neurological disorder where one has the inability to perceive more than a single object at a time.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6139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87</Words>
  <Application>Microsoft Macintosh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Agnosias</vt:lpstr>
      <vt:lpstr>PowerPoint Presentation</vt:lpstr>
    </vt:vector>
  </TitlesOfParts>
  <Company>The Levy Launch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Agnosias</dc:title>
  <dc:creator>Elijah Levy</dc:creator>
  <cp:lastModifiedBy>Elijah Levy</cp:lastModifiedBy>
  <cp:revision>2</cp:revision>
  <dcterms:created xsi:type="dcterms:W3CDTF">2017-07-28T22:30:49Z</dcterms:created>
  <dcterms:modified xsi:type="dcterms:W3CDTF">2017-07-28T22:47:44Z</dcterms:modified>
</cp:coreProperties>
</file>