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p:restoredTop sz="94663"/>
  </p:normalViewPr>
  <p:slideViewPr>
    <p:cSldViewPr snapToGrid="0" snapToObjects="1">
      <p:cViewPr varScale="1">
        <p:scale>
          <a:sx n="117" d="100"/>
          <a:sy n="117" d="100"/>
        </p:scale>
        <p:origin x="192"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8/5/19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8/5/19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8/5/19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8/5/19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verywellmind.com/how-many-neurons-are-in-the-brain-2794889" TargetMode="External"/><Relationship Id="rId2" Type="http://schemas.openxmlformats.org/officeDocument/2006/relationships/hyperlink" Target="https://www.verywellmind.com/the-anatomy-of-the-brain-2794895" TargetMode="External"/><Relationship Id="rId1" Type="http://schemas.openxmlformats.org/officeDocument/2006/relationships/slideLayout" Target="../slideLayouts/slideLayout2.xml"/><Relationship Id="rId4" Type="http://schemas.openxmlformats.org/officeDocument/2006/relationships/hyperlink" Target="https://www.verywellmind.com/adult-neurogenesis-can-we-grow-new-brain-cells-2794885"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verywellmind.com/what-is-a-neuron-279489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64524-EA92-F84E-A580-DC222902AF5D}"/>
              </a:ext>
            </a:extLst>
          </p:cNvPr>
          <p:cNvSpPr>
            <a:spLocks noGrp="1"/>
          </p:cNvSpPr>
          <p:nvPr>
            <p:ph type="ctrTitle"/>
          </p:nvPr>
        </p:nvSpPr>
        <p:spPr>
          <a:xfrm>
            <a:off x="436579" y="-124139"/>
            <a:ext cx="3970529" cy="977621"/>
          </a:xfrm>
        </p:spPr>
        <p:txBody>
          <a:bodyPr>
            <a:normAutofit/>
          </a:bodyPr>
          <a:lstStyle/>
          <a:p>
            <a:r>
              <a:rPr lang="en-US" sz="3200" dirty="0"/>
              <a:t>Brain Plasticity</a:t>
            </a:r>
          </a:p>
        </p:txBody>
      </p:sp>
      <p:sp>
        <p:nvSpPr>
          <p:cNvPr id="3" name="Subtitle 2">
            <a:extLst>
              <a:ext uri="{FF2B5EF4-FFF2-40B4-BE49-F238E27FC236}">
                <a16:creationId xmlns:a16="http://schemas.microsoft.com/office/drawing/2014/main" id="{F3204AC1-B7F2-754D-A1BF-017DA1C7CE9E}"/>
              </a:ext>
            </a:extLst>
          </p:cNvPr>
          <p:cNvSpPr>
            <a:spLocks noGrp="1"/>
          </p:cNvSpPr>
          <p:nvPr>
            <p:ph type="subTitle" idx="1"/>
          </p:nvPr>
        </p:nvSpPr>
        <p:spPr>
          <a:xfrm>
            <a:off x="436579" y="1154243"/>
            <a:ext cx="11240759" cy="4781862"/>
          </a:xfrm>
        </p:spPr>
        <p:txBody>
          <a:bodyPr>
            <a:normAutofit lnSpcReduction="10000"/>
          </a:bodyPr>
          <a:lstStyle/>
          <a:p>
            <a:r>
              <a:rPr lang="en-US" b="1" dirty="0"/>
              <a:t>What Is Brain Plasticity and Why Is It So Important</a:t>
            </a:r>
            <a:r>
              <a:rPr lang="en-US" dirty="0"/>
              <a:t>? </a:t>
            </a:r>
          </a:p>
          <a:p>
            <a:endParaRPr lang="en-US" dirty="0"/>
          </a:p>
          <a:p>
            <a:r>
              <a:rPr lang="en-US" dirty="0"/>
              <a:t>Neuroplasticity – or brain plasticity – is the ability of the brain to modify its connections or re-wire itself..</a:t>
            </a:r>
          </a:p>
          <a:p>
            <a:endParaRPr lang="en-US" dirty="0"/>
          </a:p>
          <a:p>
            <a:r>
              <a:rPr lang="en-US" dirty="0"/>
              <a:t>Without this ability,  any brain,  not just the human brain,  would be unable to develop from infancy through to adulthood or recover from brain injury.</a:t>
            </a:r>
          </a:p>
          <a:p>
            <a:endParaRPr lang="en-US" dirty="0"/>
          </a:p>
          <a:p>
            <a:r>
              <a:rPr lang="en-US" dirty="0"/>
              <a:t>Structural Plasticity:  the brain actually changes in physical structure as a result of learning.</a:t>
            </a:r>
          </a:p>
          <a:p>
            <a:r>
              <a:rPr lang="en-US" dirty="0"/>
              <a:t>Functional Plasticity: the brain’s ability to move functions from a damaged area to other undamaged areas.</a:t>
            </a:r>
          </a:p>
        </p:txBody>
      </p:sp>
    </p:spTree>
    <p:extLst>
      <p:ext uri="{BB962C8B-B14F-4D97-AF65-F5344CB8AC3E}">
        <p14:creationId xmlns:p14="http://schemas.microsoft.com/office/powerpoint/2010/main" val="4145964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2A4C06-2878-9E49-B62E-609DF0ED602C}"/>
              </a:ext>
            </a:extLst>
          </p:cNvPr>
          <p:cNvSpPr>
            <a:spLocks noGrp="1"/>
          </p:cNvSpPr>
          <p:nvPr>
            <p:ph idx="1"/>
          </p:nvPr>
        </p:nvSpPr>
        <p:spPr>
          <a:xfrm>
            <a:off x="195943" y="283029"/>
            <a:ext cx="11800114" cy="5606141"/>
          </a:xfrm>
        </p:spPr>
        <p:txBody>
          <a:bodyPr>
            <a:normAutofit fontScale="85000" lnSpcReduction="10000"/>
          </a:bodyPr>
          <a:lstStyle/>
          <a:p>
            <a:pPr fontAlgn="base"/>
            <a:r>
              <a:rPr lang="en-US" dirty="0"/>
              <a:t>Researchers believed that changes in the </a:t>
            </a:r>
            <a:r>
              <a:rPr lang="en-US" u="sng" dirty="0">
                <a:hlinkClick r:id="rId2"/>
              </a:rPr>
              <a:t>brain</a:t>
            </a:r>
            <a:r>
              <a:rPr lang="en-US" dirty="0"/>
              <a:t> could only take place during infancy and childhood. By early adulthood, it was believed that the brain's physical structure was mostly permanent. Modern research has demonstrated that the brain continues to create new neural pathways and alter existing ones in order to adapt to new experiences, learn new information, and create new memories.</a:t>
            </a:r>
          </a:p>
          <a:p>
            <a:pPr fontAlgn="base"/>
            <a:br>
              <a:rPr lang="en-US" dirty="0"/>
            </a:br>
            <a:endParaRPr lang="en-US" dirty="0"/>
          </a:p>
          <a:p>
            <a:pPr fontAlgn="base"/>
            <a:r>
              <a:rPr lang="en-US" dirty="0"/>
              <a:t>How Brain Plasticity Works</a:t>
            </a:r>
          </a:p>
          <a:p>
            <a:pPr fontAlgn="base"/>
            <a:r>
              <a:rPr lang="en-US" dirty="0"/>
              <a:t>The human brain is composed of </a:t>
            </a:r>
            <a:r>
              <a:rPr lang="en-US" u="sng" dirty="0">
                <a:hlinkClick r:id="rId3"/>
              </a:rPr>
              <a:t>approximately 86 billion neurons</a:t>
            </a:r>
            <a:r>
              <a:rPr lang="en-US" dirty="0"/>
              <a:t>. Early researchers believed that </a:t>
            </a:r>
            <a:r>
              <a:rPr lang="en-US" u="sng" dirty="0">
                <a:hlinkClick r:id="rId4"/>
              </a:rPr>
              <a:t>neurogenesis</a:t>
            </a:r>
            <a:r>
              <a:rPr lang="en-US" dirty="0"/>
              <a:t>, or the creation of new neurons, stopped shortly after birth.</a:t>
            </a:r>
          </a:p>
          <a:p>
            <a:pPr fontAlgn="base"/>
            <a:endParaRPr lang="en-US" dirty="0"/>
          </a:p>
          <a:p>
            <a:pPr fontAlgn="base"/>
            <a:r>
              <a:rPr lang="en-US" dirty="0"/>
              <a:t>However the brain possesses the remarkable capacity to reorganize pathways, create new connections, and, in some cases, even create new neurons.</a:t>
            </a:r>
          </a:p>
          <a:p>
            <a:pPr fontAlgn="base"/>
            <a:r>
              <a:rPr lang="en-US" dirty="0"/>
              <a:t>Characteristics of Neuroplasticity:</a:t>
            </a:r>
          </a:p>
          <a:p>
            <a:pPr fontAlgn="base"/>
            <a:r>
              <a:rPr lang="en-US" b="1" dirty="0"/>
              <a:t>It can vary by age.</a:t>
            </a:r>
            <a:r>
              <a:rPr lang="en-US" dirty="0"/>
              <a:t> While plasticity occurs throughout the lifetime, certain types of changes are more predominant during specific life ages. The brain tends to change a great deal during the early years of life, for example, as the immature brain grows and organizes itself. Generally, young brains tend to be more sensitive and responsive to experiences than much older brains.</a:t>
            </a:r>
          </a:p>
          <a:p>
            <a:endParaRPr lang="en-US" dirty="0"/>
          </a:p>
        </p:txBody>
      </p:sp>
    </p:spTree>
    <p:extLst>
      <p:ext uri="{BB962C8B-B14F-4D97-AF65-F5344CB8AC3E}">
        <p14:creationId xmlns:p14="http://schemas.microsoft.com/office/powerpoint/2010/main" val="2238458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64D4D4-7A63-D047-AC98-43401D91E6D0}"/>
              </a:ext>
            </a:extLst>
          </p:cNvPr>
          <p:cNvSpPr>
            <a:spLocks noGrp="1"/>
          </p:cNvSpPr>
          <p:nvPr>
            <p:ph idx="1"/>
          </p:nvPr>
        </p:nvSpPr>
        <p:spPr>
          <a:xfrm>
            <a:off x="217714" y="152400"/>
            <a:ext cx="11691257" cy="5802086"/>
          </a:xfrm>
        </p:spPr>
        <p:txBody>
          <a:bodyPr>
            <a:normAutofit lnSpcReduction="10000"/>
          </a:bodyPr>
          <a:lstStyle/>
          <a:p>
            <a:pPr fontAlgn="base"/>
            <a:r>
              <a:rPr lang="en-US" b="1" dirty="0"/>
              <a:t>It involves a variety of processes.</a:t>
            </a:r>
            <a:r>
              <a:rPr lang="en-US" dirty="0"/>
              <a:t> Plasticity is ongoing throughout life and involves brain cells other than </a:t>
            </a:r>
            <a:r>
              <a:rPr lang="en-US" u="sng" dirty="0">
                <a:hlinkClick r:id="rId2"/>
              </a:rPr>
              <a:t>neurons</a:t>
            </a:r>
            <a:r>
              <a:rPr lang="en-US" dirty="0"/>
              <a:t>, including glial and vascular cells.</a:t>
            </a:r>
          </a:p>
          <a:p>
            <a:pPr fontAlgn="base"/>
            <a:r>
              <a:rPr lang="en-US" b="1" dirty="0"/>
              <a:t>It can happen for two different reasons.</a:t>
            </a:r>
            <a:r>
              <a:rPr lang="en-US" dirty="0"/>
              <a:t> Plasticity can occur as a result of learning, experience, and memory formation, or as a result of damage to the brain. </a:t>
            </a:r>
          </a:p>
          <a:p>
            <a:pPr fontAlgn="base"/>
            <a:r>
              <a:rPr lang="en-US" dirty="0"/>
              <a:t>Research has revealed that the brain never stops changing in response to learning. </a:t>
            </a:r>
          </a:p>
          <a:p>
            <a:pPr fontAlgn="base"/>
            <a:r>
              <a:rPr lang="en-US" dirty="0"/>
              <a:t>If there is damage to the brain such as having a stroke, the areas of the brain associated with certain functions may be damaged. Eventually, healthy parts of the brain may take over those functions and the abilities can be restored.</a:t>
            </a:r>
          </a:p>
          <a:p>
            <a:pPr fontAlgn="base"/>
            <a:r>
              <a:rPr lang="en-US" b="1" dirty="0"/>
              <a:t>Environment plays an essential role in the process.</a:t>
            </a:r>
            <a:r>
              <a:rPr lang="en-US" dirty="0"/>
              <a:t> Genetics can also have an influence. The interaction between the environment and genetics also plays a role in shaping the brain's plasticity.</a:t>
            </a:r>
          </a:p>
          <a:p>
            <a:pPr fontAlgn="base"/>
            <a:r>
              <a:rPr lang="en-US" b="1" dirty="0"/>
              <a:t>Brain plasticity is not always good.</a:t>
            </a:r>
            <a:r>
              <a:rPr lang="en-US" dirty="0"/>
              <a:t>  In some instances, the brain might be influenced by psychoactive substances or pathological conditions that can lead to detrimental effects on the brain and behavior.</a:t>
            </a:r>
          </a:p>
          <a:p>
            <a:br>
              <a:rPr lang="en-US" dirty="0"/>
            </a:br>
            <a:endParaRPr lang="en-US" dirty="0"/>
          </a:p>
        </p:txBody>
      </p:sp>
    </p:spTree>
    <p:extLst>
      <p:ext uri="{BB962C8B-B14F-4D97-AF65-F5344CB8AC3E}">
        <p14:creationId xmlns:p14="http://schemas.microsoft.com/office/powerpoint/2010/main" val="103595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70F8B4-76F7-2D47-8442-4B80B62F806D}"/>
              </a:ext>
            </a:extLst>
          </p:cNvPr>
          <p:cNvSpPr>
            <a:spLocks noGrp="1"/>
          </p:cNvSpPr>
          <p:nvPr>
            <p:ph idx="1"/>
          </p:nvPr>
        </p:nvSpPr>
        <p:spPr>
          <a:xfrm>
            <a:off x="97971" y="217714"/>
            <a:ext cx="11963400" cy="5758543"/>
          </a:xfrm>
        </p:spPr>
        <p:txBody>
          <a:bodyPr>
            <a:normAutofit lnSpcReduction="10000"/>
          </a:bodyPr>
          <a:lstStyle/>
          <a:p>
            <a:pPr fontAlgn="base"/>
            <a:r>
              <a:rPr lang="en-US" dirty="0"/>
              <a:t>Types of Brain Plasticity</a:t>
            </a:r>
          </a:p>
          <a:p>
            <a:pPr fontAlgn="base"/>
            <a:r>
              <a:rPr lang="en-US" dirty="0"/>
              <a:t>There are two types of neuroplasticity, including:</a:t>
            </a:r>
          </a:p>
          <a:p>
            <a:pPr fontAlgn="base"/>
            <a:r>
              <a:rPr lang="en-US" b="1" dirty="0"/>
              <a:t>Functional plasticity:</a:t>
            </a:r>
            <a:r>
              <a:rPr lang="en-US" dirty="0"/>
              <a:t> The brain's ability to move functions from a damaged area of the brain to other undamaged areas.</a:t>
            </a:r>
          </a:p>
          <a:p>
            <a:pPr fontAlgn="base"/>
            <a:r>
              <a:rPr lang="en-US" b="1" dirty="0"/>
              <a:t>Structural plasticity:</a:t>
            </a:r>
            <a:r>
              <a:rPr lang="en-US" dirty="0"/>
              <a:t> The brain's ability to actually change its physical structure as a result of learning.</a:t>
            </a:r>
          </a:p>
          <a:p>
            <a:pPr fontAlgn="base"/>
            <a:r>
              <a:rPr lang="en-US" dirty="0"/>
              <a:t>How Our Brains Change</a:t>
            </a:r>
          </a:p>
          <a:p>
            <a:pPr fontAlgn="base"/>
            <a:r>
              <a:rPr lang="en-US" dirty="0"/>
              <a:t>The first few years of a child's life are a time of rapid brain growth. At birth, every neuron in the cerebral cortex has an estimated 2,500 synapses; by the age of three, this number has grown to a whopping 15,000 synapses per neuron.</a:t>
            </a:r>
          </a:p>
          <a:p>
            <a:pPr fontAlgn="base"/>
            <a:r>
              <a:rPr lang="en-US" dirty="0"/>
              <a:t>The average adult, however, has about half that number of synapses. Why? Because as we gain new experiences, some connections are strengthened while others are eliminated</a:t>
            </a:r>
            <a:r>
              <a:rPr lang="en-US"/>
              <a:t>. </a:t>
            </a:r>
          </a:p>
          <a:p>
            <a:pPr fontAlgn="base"/>
            <a:r>
              <a:rPr lang="en-US"/>
              <a:t>This </a:t>
            </a:r>
            <a:r>
              <a:rPr lang="en-US" dirty="0"/>
              <a:t>process is known as synaptic pruning. Neurons that are used frequently develop stronger connections and those that are rarely or never used eventually die. By developing new connections and pruning away weak ones, the brain is able to adapt to the changing environment.</a:t>
            </a:r>
          </a:p>
          <a:p>
            <a:endParaRPr lang="en-US" dirty="0"/>
          </a:p>
        </p:txBody>
      </p:sp>
    </p:spTree>
    <p:extLst>
      <p:ext uri="{BB962C8B-B14F-4D97-AF65-F5344CB8AC3E}">
        <p14:creationId xmlns:p14="http://schemas.microsoft.com/office/powerpoint/2010/main" val="6360245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118</TotalTime>
  <Words>45</Words>
  <Application>Microsoft Macintosh PowerPoint</Application>
  <PresentationFormat>Widescreen</PresentationFormat>
  <Paragraphs>32</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Gill Sans MT</vt:lpstr>
      <vt:lpstr>Gallery</vt:lpstr>
      <vt:lpstr>Brain Plasticity</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Plasticity</dc:title>
  <dc:creator>Elijah Levy</dc:creator>
  <cp:lastModifiedBy>Elijah Levy</cp:lastModifiedBy>
  <cp:revision>3</cp:revision>
  <dcterms:created xsi:type="dcterms:W3CDTF">2019-08-05T03:55:34Z</dcterms:created>
  <dcterms:modified xsi:type="dcterms:W3CDTF">2019-08-05T22:42:16Z</dcterms:modified>
</cp:coreProperties>
</file>