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663"/>
  </p:normalViewPr>
  <p:slideViewPr>
    <p:cSldViewPr snapToGrid="0" snapToObjects="1">
      <p:cViewPr varScale="1">
        <p:scale>
          <a:sx n="114" d="100"/>
          <a:sy n="114" d="100"/>
        </p:scale>
        <p:origin x="18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svg"/><Relationship Id="rId1" Type="http://schemas.openxmlformats.org/officeDocument/2006/relationships/image" Target="../media/image13.png"/><Relationship Id="rId6" Type="http://schemas.openxmlformats.org/officeDocument/2006/relationships/image" Target="../media/image10.svg"/><Relationship Id="rId5" Type="http://schemas.openxmlformats.org/officeDocument/2006/relationships/image" Target="../media/image17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3.png"/><Relationship Id="rId6" Type="http://schemas.openxmlformats.org/officeDocument/2006/relationships/image" Target="../media/image6.sv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1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svg"/><Relationship Id="rId1" Type="http://schemas.openxmlformats.org/officeDocument/2006/relationships/image" Target="../media/image13.png"/><Relationship Id="rId6" Type="http://schemas.openxmlformats.org/officeDocument/2006/relationships/image" Target="../media/image10.svg"/><Relationship Id="rId5" Type="http://schemas.openxmlformats.org/officeDocument/2006/relationships/image" Target="../media/image17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54241-C02E-4159-98FE-642154BBADA5}" type="doc">
      <dgm:prSet loTypeId="urn:microsoft.com/office/officeart/2005/8/layout/cycle2" loCatId="cycle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4FB391D-7C0D-4FD7-82F7-D02F5589AF39}">
      <dgm:prSet/>
      <dgm:spPr/>
      <dgm:t>
        <a:bodyPr/>
        <a:lstStyle/>
        <a:p>
          <a:r>
            <a:rPr lang="en-US"/>
            <a:t>The neuron is the microprocessor of the brain. </a:t>
          </a:r>
        </a:p>
      </dgm:t>
    </dgm:pt>
    <dgm:pt modelId="{14DB44BB-6965-435B-9BA2-3903B4A911B2}" type="parTrans" cxnId="{A1F4E0D6-69DA-45C0-8E3C-503F1C317743}">
      <dgm:prSet/>
      <dgm:spPr/>
      <dgm:t>
        <a:bodyPr/>
        <a:lstStyle/>
        <a:p>
          <a:endParaRPr lang="en-US"/>
        </a:p>
      </dgm:t>
    </dgm:pt>
    <dgm:pt modelId="{B7F414FF-8C42-4954-AC99-165430F46454}" type="sibTrans" cxnId="{A1F4E0D6-69DA-45C0-8E3C-503F1C317743}">
      <dgm:prSet/>
      <dgm:spPr/>
      <dgm:t>
        <a:bodyPr/>
        <a:lstStyle/>
        <a:p>
          <a:endParaRPr lang="en-US"/>
        </a:p>
      </dgm:t>
    </dgm:pt>
    <dgm:pt modelId="{6BE3A856-BD56-4008-AEA1-8A73005D9398}">
      <dgm:prSet/>
      <dgm:spPr/>
      <dgm:t>
        <a:bodyPr/>
        <a:lstStyle/>
        <a:p>
          <a:r>
            <a:rPr lang="en-US"/>
            <a:t>Hundreds of dendrites project from the cell body and they are covered with thousands of synapses that receive input from the axons of many other neurons.</a:t>
          </a:r>
        </a:p>
      </dgm:t>
    </dgm:pt>
    <dgm:pt modelId="{8FFCEA70-1517-4640-A7A7-4E8C52E5F650}" type="parTrans" cxnId="{6A58CF8C-9586-49C9-A863-973A2B7BDD2F}">
      <dgm:prSet/>
      <dgm:spPr/>
      <dgm:t>
        <a:bodyPr/>
        <a:lstStyle/>
        <a:p>
          <a:endParaRPr lang="en-US"/>
        </a:p>
      </dgm:t>
    </dgm:pt>
    <dgm:pt modelId="{25C72304-B659-4FEA-857C-DB376F3A4507}" type="sibTrans" cxnId="{6A58CF8C-9586-49C9-A863-973A2B7BDD2F}">
      <dgm:prSet/>
      <dgm:spPr/>
      <dgm:t>
        <a:bodyPr/>
        <a:lstStyle/>
        <a:p>
          <a:endParaRPr lang="en-US"/>
        </a:p>
      </dgm:t>
    </dgm:pt>
    <dgm:pt modelId="{BACDA623-E7C9-4724-B45F-77FAE0FB8C85}">
      <dgm:prSet/>
      <dgm:spPr/>
      <dgm:t>
        <a:bodyPr/>
        <a:lstStyle/>
        <a:p>
          <a:r>
            <a:rPr lang="en-US"/>
            <a:t>The axons release neurotransmitters onto receptors in these synapses.</a:t>
          </a:r>
        </a:p>
      </dgm:t>
    </dgm:pt>
    <dgm:pt modelId="{56EE4E43-24D8-4DA9-BC5F-9AE10C2A696F}" type="parTrans" cxnId="{362F44C3-3775-4D10-81B5-383F01AA3219}">
      <dgm:prSet/>
      <dgm:spPr/>
      <dgm:t>
        <a:bodyPr/>
        <a:lstStyle/>
        <a:p>
          <a:endParaRPr lang="en-US"/>
        </a:p>
      </dgm:t>
    </dgm:pt>
    <dgm:pt modelId="{E927B653-DC4F-491C-BD5B-11A7C8EEA83D}" type="sibTrans" cxnId="{362F44C3-3775-4D10-81B5-383F01AA3219}">
      <dgm:prSet/>
      <dgm:spPr/>
      <dgm:t>
        <a:bodyPr/>
        <a:lstStyle/>
        <a:p>
          <a:endParaRPr lang="en-US"/>
        </a:p>
      </dgm:t>
    </dgm:pt>
    <dgm:pt modelId="{1E901F43-E37D-4B09-A2EF-DDCF38988AAE}">
      <dgm:prSet/>
      <dgm:spPr/>
      <dgm:t>
        <a:bodyPr/>
        <a:lstStyle/>
        <a:p>
          <a:r>
            <a:rPr lang="en-US"/>
            <a:t>A particular neuron may receive input from one to 100,000 different axons on its dendrites.</a:t>
          </a:r>
        </a:p>
      </dgm:t>
    </dgm:pt>
    <dgm:pt modelId="{D6637000-FAF6-43D8-A0ED-99C0C654B0ED}" type="parTrans" cxnId="{53E76FAC-AE8D-4527-AA9A-BB61A5B2FDCE}">
      <dgm:prSet/>
      <dgm:spPr/>
      <dgm:t>
        <a:bodyPr/>
        <a:lstStyle/>
        <a:p>
          <a:endParaRPr lang="en-US"/>
        </a:p>
      </dgm:t>
    </dgm:pt>
    <dgm:pt modelId="{6DDFFED7-5DA5-4EA2-81FC-E41CC151F976}" type="sibTrans" cxnId="{53E76FAC-AE8D-4527-AA9A-BB61A5B2FDCE}">
      <dgm:prSet/>
      <dgm:spPr/>
      <dgm:t>
        <a:bodyPr/>
        <a:lstStyle/>
        <a:p>
          <a:endParaRPr lang="en-US"/>
        </a:p>
      </dgm:t>
    </dgm:pt>
    <dgm:pt modelId="{624B1A43-C753-4B21-ABEE-1F4A1E31B21A}">
      <dgm:prSet/>
      <dgm:spPr/>
      <dgm:t>
        <a:bodyPr/>
        <a:lstStyle/>
        <a:p>
          <a:r>
            <a:rPr lang="en-US"/>
            <a:t>A single axon may signal one neuron or the axon may branch to send signals to thousands of neurons.</a:t>
          </a:r>
        </a:p>
      </dgm:t>
    </dgm:pt>
    <dgm:pt modelId="{D518CF6B-82BE-46DC-89DF-CE5A6A353377}" type="parTrans" cxnId="{8E80BABF-68E4-4BAC-A6B2-1F80714B731F}">
      <dgm:prSet/>
      <dgm:spPr/>
      <dgm:t>
        <a:bodyPr/>
        <a:lstStyle/>
        <a:p>
          <a:endParaRPr lang="en-US"/>
        </a:p>
      </dgm:t>
    </dgm:pt>
    <dgm:pt modelId="{FAAD3E30-B83D-456C-85CE-C309B3B9EFA0}" type="sibTrans" cxnId="{8E80BABF-68E4-4BAC-A6B2-1F80714B731F}">
      <dgm:prSet/>
      <dgm:spPr/>
      <dgm:t>
        <a:bodyPr/>
        <a:lstStyle/>
        <a:p>
          <a:endParaRPr lang="en-US"/>
        </a:p>
      </dgm:t>
    </dgm:pt>
    <dgm:pt modelId="{B87D9DBD-E414-4963-A57B-CF65A6FB73D9}">
      <dgm:prSet/>
      <dgm:spPr/>
      <dgm:t>
        <a:bodyPr/>
        <a:lstStyle/>
        <a:p>
          <a:r>
            <a:rPr lang="en-US"/>
            <a:t>There are 100 billion neurons in the brain, each having hundreds or thousands of connections to each other.</a:t>
          </a:r>
        </a:p>
      </dgm:t>
    </dgm:pt>
    <dgm:pt modelId="{E2317363-C5F6-4550-8A24-0187B4976FE2}" type="parTrans" cxnId="{18215E4F-B8B5-4D4B-9E19-E53DD1C38931}">
      <dgm:prSet/>
      <dgm:spPr/>
      <dgm:t>
        <a:bodyPr/>
        <a:lstStyle/>
        <a:p>
          <a:endParaRPr lang="en-US"/>
        </a:p>
      </dgm:t>
    </dgm:pt>
    <dgm:pt modelId="{69BAC346-5423-48E2-BCBC-ABB1EA154CB5}" type="sibTrans" cxnId="{18215E4F-B8B5-4D4B-9E19-E53DD1C38931}">
      <dgm:prSet/>
      <dgm:spPr/>
      <dgm:t>
        <a:bodyPr/>
        <a:lstStyle/>
        <a:p>
          <a:endParaRPr lang="en-US"/>
        </a:p>
      </dgm:t>
    </dgm:pt>
    <dgm:pt modelId="{1BCFFB7D-F125-114E-8049-646CE40A4F62}" type="pres">
      <dgm:prSet presAssocID="{DB454241-C02E-4159-98FE-642154BBADA5}" presName="cycle" presStyleCnt="0">
        <dgm:presLayoutVars>
          <dgm:dir/>
          <dgm:resizeHandles val="exact"/>
        </dgm:presLayoutVars>
      </dgm:prSet>
      <dgm:spPr/>
    </dgm:pt>
    <dgm:pt modelId="{278B8796-F853-1940-A20F-4862F074AE61}" type="pres">
      <dgm:prSet presAssocID="{54FB391D-7C0D-4FD7-82F7-D02F5589AF39}" presName="node" presStyleLbl="node1" presStyleIdx="0" presStyleCnt="6">
        <dgm:presLayoutVars>
          <dgm:bulletEnabled val="1"/>
        </dgm:presLayoutVars>
      </dgm:prSet>
      <dgm:spPr/>
    </dgm:pt>
    <dgm:pt modelId="{C9FECB72-F204-BF4C-95A2-3703ADB5FAC6}" type="pres">
      <dgm:prSet presAssocID="{B7F414FF-8C42-4954-AC99-165430F46454}" presName="sibTrans" presStyleLbl="sibTrans2D1" presStyleIdx="0" presStyleCnt="6"/>
      <dgm:spPr/>
    </dgm:pt>
    <dgm:pt modelId="{B21C56CA-6DED-9C42-BCEB-4A3E2A15294E}" type="pres">
      <dgm:prSet presAssocID="{B7F414FF-8C42-4954-AC99-165430F46454}" presName="connectorText" presStyleLbl="sibTrans2D1" presStyleIdx="0" presStyleCnt="6"/>
      <dgm:spPr/>
    </dgm:pt>
    <dgm:pt modelId="{A7C88D10-34D3-C54B-848F-A80F86CA87B1}" type="pres">
      <dgm:prSet presAssocID="{6BE3A856-BD56-4008-AEA1-8A73005D9398}" presName="node" presStyleLbl="node1" presStyleIdx="1" presStyleCnt="6">
        <dgm:presLayoutVars>
          <dgm:bulletEnabled val="1"/>
        </dgm:presLayoutVars>
      </dgm:prSet>
      <dgm:spPr/>
    </dgm:pt>
    <dgm:pt modelId="{23AD88D9-8388-B949-BCBA-4FB7086D2579}" type="pres">
      <dgm:prSet presAssocID="{25C72304-B659-4FEA-857C-DB376F3A4507}" presName="sibTrans" presStyleLbl="sibTrans2D1" presStyleIdx="1" presStyleCnt="6"/>
      <dgm:spPr/>
    </dgm:pt>
    <dgm:pt modelId="{669299D6-6BBC-6445-AAAB-1DFD73E088E0}" type="pres">
      <dgm:prSet presAssocID="{25C72304-B659-4FEA-857C-DB376F3A4507}" presName="connectorText" presStyleLbl="sibTrans2D1" presStyleIdx="1" presStyleCnt="6"/>
      <dgm:spPr/>
    </dgm:pt>
    <dgm:pt modelId="{F3468B6B-D8BE-944C-8B01-8344740D4D44}" type="pres">
      <dgm:prSet presAssocID="{BACDA623-E7C9-4724-B45F-77FAE0FB8C85}" presName="node" presStyleLbl="node1" presStyleIdx="2" presStyleCnt="6">
        <dgm:presLayoutVars>
          <dgm:bulletEnabled val="1"/>
        </dgm:presLayoutVars>
      </dgm:prSet>
      <dgm:spPr/>
    </dgm:pt>
    <dgm:pt modelId="{05541979-B4D8-0442-BCB7-C3C5B0D2F76E}" type="pres">
      <dgm:prSet presAssocID="{E927B653-DC4F-491C-BD5B-11A7C8EEA83D}" presName="sibTrans" presStyleLbl="sibTrans2D1" presStyleIdx="2" presStyleCnt="6"/>
      <dgm:spPr/>
    </dgm:pt>
    <dgm:pt modelId="{312785AA-DC0D-D942-B3A9-F46DBD0B85F8}" type="pres">
      <dgm:prSet presAssocID="{E927B653-DC4F-491C-BD5B-11A7C8EEA83D}" presName="connectorText" presStyleLbl="sibTrans2D1" presStyleIdx="2" presStyleCnt="6"/>
      <dgm:spPr/>
    </dgm:pt>
    <dgm:pt modelId="{91266645-B6EA-D84A-8088-462ACA0610B5}" type="pres">
      <dgm:prSet presAssocID="{1E901F43-E37D-4B09-A2EF-DDCF38988AAE}" presName="node" presStyleLbl="node1" presStyleIdx="3" presStyleCnt="6">
        <dgm:presLayoutVars>
          <dgm:bulletEnabled val="1"/>
        </dgm:presLayoutVars>
      </dgm:prSet>
      <dgm:spPr/>
    </dgm:pt>
    <dgm:pt modelId="{62902E4D-266F-7B47-88D7-38F36DD6C963}" type="pres">
      <dgm:prSet presAssocID="{6DDFFED7-5DA5-4EA2-81FC-E41CC151F976}" presName="sibTrans" presStyleLbl="sibTrans2D1" presStyleIdx="3" presStyleCnt="6"/>
      <dgm:spPr/>
    </dgm:pt>
    <dgm:pt modelId="{2C36CE94-6443-DF47-9ACC-B63B7DFDD3B9}" type="pres">
      <dgm:prSet presAssocID="{6DDFFED7-5DA5-4EA2-81FC-E41CC151F976}" presName="connectorText" presStyleLbl="sibTrans2D1" presStyleIdx="3" presStyleCnt="6"/>
      <dgm:spPr/>
    </dgm:pt>
    <dgm:pt modelId="{5A30793E-77C6-7B44-9952-56ECDB33C062}" type="pres">
      <dgm:prSet presAssocID="{624B1A43-C753-4B21-ABEE-1F4A1E31B21A}" presName="node" presStyleLbl="node1" presStyleIdx="4" presStyleCnt="6">
        <dgm:presLayoutVars>
          <dgm:bulletEnabled val="1"/>
        </dgm:presLayoutVars>
      </dgm:prSet>
      <dgm:spPr/>
    </dgm:pt>
    <dgm:pt modelId="{DEC8E3DB-A1C4-124D-9188-F505A0D56277}" type="pres">
      <dgm:prSet presAssocID="{FAAD3E30-B83D-456C-85CE-C309B3B9EFA0}" presName="sibTrans" presStyleLbl="sibTrans2D1" presStyleIdx="4" presStyleCnt="6"/>
      <dgm:spPr/>
    </dgm:pt>
    <dgm:pt modelId="{97CED571-0FEA-2E4A-81C9-3720DD31E7E4}" type="pres">
      <dgm:prSet presAssocID="{FAAD3E30-B83D-456C-85CE-C309B3B9EFA0}" presName="connectorText" presStyleLbl="sibTrans2D1" presStyleIdx="4" presStyleCnt="6"/>
      <dgm:spPr/>
    </dgm:pt>
    <dgm:pt modelId="{B0F2B793-80EB-9446-94EB-610C9133A179}" type="pres">
      <dgm:prSet presAssocID="{B87D9DBD-E414-4963-A57B-CF65A6FB73D9}" presName="node" presStyleLbl="node1" presStyleIdx="5" presStyleCnt="6">
        <dgm:presLayoutVars>
          <dgm:bulletEnabled val="1"/>
        </dgm:presLayoutVars>
      </dgm:prSet>
      <dgm:spPr/>
    </dgm:pt>
    <dgm:pt modelId="{9C4DDF30-32E9-2A45-90F9-EEB913C35652}" type="pres">
      <dgm:prSet presAssocID="{69BAC346-5423-48E2-BCBC-ABB1EA154CB5}" presName="sibTrans" presStyleLbl="sibTrans2D1" presStyleIdx="5" presStyleCnt="6"/>
      <dgm:spPr/>
    </dgm:pt>
    <dgm:pt modelId="{789E7398-CA12-2A45-B987-500B3801D4CB}" type="pres">
      <dgm:prSet presAssocID="{69BAC346-5423-48E2-BCBC-ABB1EA154CB5}" presName="connectorText" presStyleLbl="sibTrans2D1" presStyleIdx="5" presStyleCnt="6"/>
      <dgm:spPr/>
    </dgm:pt>
  </dgm:ptLst>
  <dgm:cxnLst>
    <dgm:cxn modelId="{5F3BA529-1BDA-8148-A0EA-34ED74A98CB3}" type="presOf" srcId="{54FB391D-7C0D-4FD7-82F7-D02F5589AF39}" destId="{278B8796-F853-1940-A20F-4862F074AE61}" srcOrd="0" destOrd="0" presId="urn:microsoft.com/office/officeart/2005/8/layout/cycle2"/>
    <dgm:cxn modelId="{6BB6993B-1C96-004C-9442-44695F069FAF}" type="presOf" srcId="{E927B653-DC4F-491C-BD5B-11A7C8EEA83D}" destId="{05541979-B4D8-0442-BCB7-C3C5B0D2F76E}" srcOrd="0" destOrd="0" presId="urn:microsoft.com/office/officeart/2005/8/layout/cycle2"/>
    <dgm:cxn modelId="{BC52153C-EFEF-3443-A7BB-56458C0B9B31}" type="presOf" srcId="{69BAC346-5423-48E2-BCBC-ABB1EA154CB5}" destId="{9C4DDF30-32E9-2A45-90F9-EEB913C35652}" srcOrd="0" destOrd="0" presId="urn:microsoft.com/office/officeart/2005/8/layout/cycle2"/>
    <dgm:cxn modelId="{D6950349-9386-7944-AB4F-C93A7DF0CB1D}" type="presOf" srcId="{DB454241-C02E-4159-98FE-642154BBADA5}" destId="{1BCFFB7D-F125-114E-8049-646CE40A4F62}" srcOrd="0" destOrd="0" presId="urn:microsoft.com/office/officeart/2005/8/layout/cycle2"/>
    <dgm:cxn modelId="{18215E4F-B8B5-4D4B-9E19-E53DD1C38931}" srcId="{DB454241-C02E-4159-98FE-642154BBADA5}" destId="{B87D9DBD-E414-4963-A57B-CF65A6FB73D9}" srcOrd="5" destOrd="0" parTransId="{E2317363-C5F6-4550-8A24-0187B4976FE2}" sibTransId="{69BAC346-5423-48E2-BCBC-ABB1EA154CB5}"/>
    <dgm:cxn modelId="{C69A9850-16F5-EB4E-BE5F-B5E9AAE82E59}" type="presOf" srcId="{E927B653-DC4F-491C-BD5B-11A7C8EEA83D}" destId="{312785AA-DC0D-D942-B3A9-F46DBD0B85F8}" srcOrd="1" destOrd="0" presId="urn:microsoft.com/office/officeart/2005/8/layout/cycle2"/>
    <dgm:cxn modelId="{76F8E562-C132-8F4B-9CFA-D0CC8649EE50}" type="presOf" srcId="{624B1A43-C753-4B21-ABEE-1F4A1E31B21A}" destId="{5A30793E-77C6-7B44-9952-56ECDB33C062}" srcOrd="0" destOrd="0" presId="urn:microsoft.com/office/officeart/2005/8/layout/cycle2"/>
    <dgm:cxn modelId="{593C237C-F0CB-1D49-B7B2-962FD7D68228}" type="presOf" srcId="{6DDFFED7-5DA5-4EA2-81FC-E41CC151F976}" destId="{62902E4D-266F-7B47-88D7-38F36DD6C963}" srcOrd="0" destOrd="0" presId="urn:microsoft.com/office/officeart/2005/8/layout/cycle2"/>
    <dgm:cxn modelId="{20D3108A-E1FD-274E-8F26-03F769C871A2}" type="presOf" srcId="{FAAD3E30-B83D-456C-85CE-C309B3B9EFA0}" destId="{97CED571-0FEA-2E4A-81C9-3720DD31E7E4}" srcOrd="1" destOrd="0" presId="urn:microsoft.com/office/officeart/2005/8/layout/cycle2"/>
    <dgm:cxn modelId="{6A58CF8C-9586-49C9-A863-973A2B7BDD2F}" srcId="{DB454241-C02E-4159-98FE-642154BBADA5}" destId="{6BE3A856-BD56-4008-AEA1-8A73005D9398}" srcOrd="1" destOrd="0" parTransId="{8FFCEA70-1517-4640-A7A7-4E8C52E5F650}" sibTransId="{25C72304-B659-4FEA-857C-DB376F3A4507}"/>
    <dgm:cxn modelId="{BA0AD29E-170D-8940-A728-9DCBC6EFB227}" type="presOf" srcId="{25C72304-B659-4FEA-857C-DB376F3A4507}" destId="{23AD88D9-8388-B949-BCBA-4FB7086D2579}" srcOrd="0" destOrd="0" presId="urn:microsoft.com/office/officeart/2005/8/layout/cycle2"/>
    <dgm:cxn modelId="{32F27CA0-1104-A74E-A9DF-70C87E7CB41C}" type="presOf" srcId="{BACDA623-E7C9-4724-B45F-77FAE0FB8C85}" destId="{F3468B6B-D8BE-944C-8B01-8344740D4D44}" srcOrd="0" destOrd="0" presId="urn:microsoft.com/office/officeart/2005/8/layout/cycle2"/>
    <dgm:cxn modelId="{22C3B8A2-EFE0-234B-BBC6-7ECABBFFEB6E}" type="presOf" srcId="{6BE3A856-BD56-4008-AEA1-8A73005D9398}" destId="{A7C88D10-34D3-C54B-848F-A80F86CA87B1}" srcOrd="0" destOrd="0" presId="urn:microsoft.com/office/officeart/2005/8/layout/cycle2"/>
    <dgm:cxn modelId="{67DC8EA8-D679-4D40-B073-A7BF6BE11283}" type="presOf" srcId="{B7F414FF-8C42-4954-AC99-165430F46454}" destId="{C9FECB72-F204-BF4C-95A2-3703ADB5FAC6}" srcOrd="0" destOrd="0" presId="urn:microsoft.com/office/officeart/2005/8/layout/cycle2"/>
    <dgm:cxn modelId="{FF593BA9-F153-1E45-AA99-B98E5086E0B8}" type="presOf" srcId="{1E901F43-E37D-4B09-A2EF-DDCF38988AAE}" destId="{91266645-B6EA-D84A-8088-462ACA0610B5}" srcOrd="0" destOrd="0" presId="urn:microsoft.com/office/officeart/2005/8/layout/cycle2"/>
    <dgm:cxn modelId="{53E76FAC-AE8D-4527-AA9A-BB61A5B2FDCE}" srcId="{DB454241-C02E-4159-98FE-642154BBADA5}" destId="{1E901F43-E37D-4B09-A2EF-DDCF38988AAE}" srcOrd="3" destOrd="0" parTransId="{D6637000-FAF6-43D8-A0ED-99C0C654B0ED}" sibTransId="{6DDFFED7-5DA5-4EA2-81FC-E41CC151F976}"/>
    <dgm:cxn modelId="{C2B2CCAF-AEAE-4C40-831D-C2B4457B89A3}" type="presOf" srcId="{B87D9DBD-E414-4963-A57B-CF65A6FB73D9}" destId="{B0F2B793-80EB-9446-94EB-610C9133A179}" srcOrd="0" destOrd="0" presId="urn:microsoft.com/office/officeart/2005/8/layout/cycle2"/>
    <dgm:cxn modelId="{A1676BBD-A2FD-1342-8A75-058BA59FB085}" type="presOf" srcId="{FAAD3E30-B83D-456C-85CE-C309B3B9EFA0}" destId="{DEC8E3DB-A1C4-124D-9188-F505A0D56277}" srcOrd="0" destOrd="0" presId="urn:microsoft.com/office/officeart/2005/8/layout/cycle2"/>
    <dgm:cxn modelId="{8E80BABF-68E4-4BAC-A6B2-1F80714B731F}" srcId="{DB454241-C02E-4159-98FE-642154BBADA5}" destId="{624B1A43-C753-4B21-ABEE-1F4A1E31B21A}" srcOrd="4" destOrd="0" parTransId="{D518CF6B-82BE-46DC-89DF-CE5A6A353377}" sibTransId="{FAAD3E30-B83D-456C-85CE-C309B3B9EFA0}"/>
    <dgm:cxn modelId="{7E3320C2-3FCF-9F41-A26C-72CD4944BC37}" type="presOf" srcId="{6DDFFED7-5DA5-4EA2-81FC-E41CC151F976}" destId="{2C36CE94-6443-DF47-9ACC-B63B7DFDD3B9}" srcOrd="1" destOrd="0" presId="urn:microsoft.com/office/officeart/2005/8/layout/cycle2"/>
    <dgm:cxn modelId="{362F44C3-3775-4D10-81B5-383F01AA3219}" srcId="{DB454241-C02E-4159-98FE-642154BBADA5}" destId="{BACDA623-E7C9-4724-B45F-77FAE0FB8C85}" srcOrd="2" destOrd="0" parTransId="{56EE4E43-24D8-4DA9-BC5F-9AE10C2A696F}" sibTransId="{E927B653-DC4F-491C-BD5B-11A7C8EEA83D}"/>
    <dgm:cxn modelId="{7C9C2CD3-339F-7843-BB84-045D43A7BCB8}" type="presOf" srcId="{69BAC346-5423-48E2-BCBC-ABB1EA154CB5}" destId="{789E7398-CA12-2A45-B987-500B3801D4CB}" srcOrd="1" destOrd="0" presId="urn:microsoft.com/office/officeart/2005/8/layout/cycle2"/>
    <dgm:cxn modelId="{A1F4E0D6-69DA-45C0-8E3C-503F1C317743}" srcId="{DB454241-C02E-4159-98FE-642154BBADA5}" destId="{54FB391D-7C0D-4FD7-82F7-D02F5589AF39}" srcOrd="0" destOrd="0" parTransId="{14DB44BB-6965-435B-9BA2-3903B4A911B2}" sibTransId="{B7F414FF-8C42-4954-AC99-165430F46454}"/>
    <dgm:cxn modelId="{00CDC7DA-3D98-A94C-BEE9-1D8C4E6994B7}" type="presOf" srcId="{25C72304-B659-4FEA-857C-DB376F3A4507}" destId="{669299D6-6BBC-6445-AAAB-1DFD73E088E0}" srcOrd="1" destOrd="0" presId="urn:microsoft.com/office/officeart/2005/8/layout/cycle2"/>
    <dgm:cxn modelId="{F67287F8-C164-F646-9A06-21F853C3619A}" type="presOf" srcId="{B7F414FF-8C42-4954-AC99-165430F46454}" destId="{B21C56CA-6DED-9C42-BCEB-4A3E2A15294E}" srcOrd="1" destOrd="0" presId="urn:microsoft.com/office/officeart/2005/8/layout/cycle2"/>
    <dgm:cxn modelId="{BD2FFC0F-1479-E54B-A103-8B46E2AAE89A}" type="presParOf" srcId="{1BCFFB7D-F125-114E-8049-646CE40A4F62}" destId="{278B8796-F853-1940-A20F-4862F074AE61}" srcOrd="0" destOrd="0" presId="urn:microsoft.com/office/officeart/2005/8/layout/cycle2"/>
    <dgm:cxn modelId="{DFEE26D6-E264-194C-8EC7-EF0782E061F1}" type="presParOf" srcId="{1BCFFB7D-F125-114E-8049-646CE40A4F62}" destId="{C9FECB72-F204-BF4C-95A2-3703ADB5FAC6}" srcOrd="1" destOrd="0" presId="urn:microsoft.com/office/officeart/2005/8/layout/cycle2"/>
    <dgm:cxn modelId="{2017A8BD-A0AF-C340-8A45-A336E6F7D7AB}" type="presParOf" srcId="{C9FECB72-F204-BF4C-95A2-3703ADB5FAC6}" destId="{B21C56CA-6DED-9C42-BCEB-4A3E2A15294E}" srcOrd="0" destOrd="0" presId="urn:microsoft.com/office/officeart/2005/8/layout/cycle2"/>
    <dgm:cxn modelId="{66003B1C-EDF3-134C-B323-31F09F0DA6EC}" type="presParOf" srcId="{1BCFFB7D-F125-114E-8049-646CE40A4F62}" destId="{A7C88D10-34D3-C54B-848F-A80F86CA87B1}" srcOrd="2" destOrd="0" presId="urn:microsoft.com/office/officeart/2005/8/layout/cycle2"/>
    <dgm:cxn modelId="{1CC32053-A534-7548-9AC8-4EE0CCFB76C8}" type="presParOf" srcId="{1BCFFB7D-F125-114E-8049-646CE40A4F62}" destId="{23AD88D9-8388-B949-BCBA-4FB7086D2579}" srcOrd="3" destOrd="0" presId="urn:microsoft.com/office/officeart/2005/8/layout/cycle2"/>
    <dgm:cxn modelId="{97FE931F-1AF0-B44E-9A1D-494615343D44}" type="presParOf" srcId="{23AD88D9-8388-B949-BCBA-4FB7086D2579}" destId="{669299D6-6BBC-6445-AAAB-1DFD73E088E0}" srcOrd="0" destOrd="0" presId="urn:microsoft.com/office/officeart/2005/8/layout/cycle2"/>
    <dgm:cxn modelId="{B5C80E84-AAA6-8D4E-AB7C-CCF21DAB9C8E}" type="presParOf" srcId="{1BCFFB7D-F125-114E-8049-646CE40A4F62}" destId="{F3468B6B-D8BE-944C-8B01-8344740D4D44}" srcOrd="4" destOrd="0" presId="urn:microsoft.com/office/officeart/2005/8/layout/cycle2"/>
    <dgm:cxn modelId="{2DF80525-A473-E842-8CF8-97263E55E71F}" type="presParOf" srcId="{1BCFFB7D-F125-114E-8049-646CE40A4F62}" destId="{05541979-B4D8-0442-BCB7-C3C5B0D2F76E}" srcOrd="5" destOrd="0" presId="urn:microsoft.com/office/officeart/2005/8/layout/cycle2"/>
    <dgm:cxn modelId="{33EFE952-B95A-F048-80A6-B3238A60FDE0}" type="presParOf" srcId="{05541979-B4D8-0442-BCB7-C3C5B0D2F76E}" destId="{312785AA-DC0D-D942-B3A9-F46DBD0B85F8}" srcOrd="0" destOrd="0" presId="urn:microsoft.com/office/officeart/2005/8/layout/cycle2"/>
    <dgm:cxn modelId="{C2766160-E0AA-1248-BBB0-72BF5AD71765}" type="presParOf" srcId="{1BCFFB7D-F125-114E-8049-646CE40A4F62}" destId="{91266645-B6EA-D84A-8088-462ACA0610B5}" srcOrd="6" destOrd="0" presId="urn:microsoft.com/office/officeart/2005/8/layout/cycle2"/>
    <dgm:cxn modelId="{73837C6F-E209-7F43-8570-D013FD23D60D}" type="presParOf" srcId="{1BCFFB7D-F125-114E-8049-646CE40A4F62}" destId="{62902E4D-266F-7B47-88D7-38F36DD6C963}" srcOrd="7" destOrd="0" presId="urn:microsoft.com/office/officeart/2005/8/layout/cycle2"/>
    <dgm:cxn modelId="{6746D0BC-7F5A-6A42-B068-CA38A5277CF3}" type="presParOf" srcId="{62902E4D-266F-7B47-88D7-38F36DD6C963}" destId="{2C36CE94-6443-DF47-9ACC-B63B7DFDD3B9}" srcOrd="0" destOrd="0" presId="urn:microsoft.com/office/officeart/2005/8/layout/cycle2"/>
    <dgm:cxn modelId="{4F6121F7-B401-7C4B-9942-8141FA9963D9}" type="presParOf" srcId="{1BCFFB7D-F125-114E-8049-646CE40A4F62}" destId="{5A30793E-77C6-7B44-9952-56ECDB33C062}" srcOrd="8" destOrd="0" presId="urn:microsoft.com/office/officeart/2005/8/layout/cycle2"/>
    <dgm:cxn modelId="{8C938964-F155-054C-A0A6-E692DD3051F5}" type="presParOf" srcId="{1BCFFB7D-F125-114E-8049-646CE40A4F62}" destId="{DEC8E3DB-A1C4-124D-9188-F505A0D56277}" srcOrd="9" destOrd="0" presId="urn:microsoft.com/office/officeart/2005/8/layout/cycle2"/>
    <dgm:cxn modelId="{F54116B4-A8ED-A644-B941-B04B8530A229}" type="presParOf" srcId="{DEC8E3DB-A1C4-124D-9188-F505A0D56277}" destId="{97CED571-0FEA-2E4A-81C9-3720DD31E7E4}" srcOrd="0" destOrd="0" presId="urn:microsoft.com/office/officeart/2005/8/layout/cycle2"/>
    <dgm:cxn modelId="{18653E52-162D-3F47-80AA-ACE0B6BF945E}" type="presParOf" srcId="{1BCFFB7D-F125-114E-8049-646CE40A4F62}" destId="{B0F2B793-80EB-9446-94EB-610C9133A179}" srcOrd="10" destOrd="0" presId="urn:microsoft.com/office/officeart/2005/8/layout/cycle2"/>
    <dgm:cxn modelId="{B051AEC2-98B3-1848-B3F0-EE9482B25BC0}" type="presParOf" srcId="{1BCFFB7D-F125-114E-8049-646CE40A4F62}" destId="{9C4DDF30-32E9-2A45-90F9-EEB913C35652}" srcOrd="11" destOrd="0" presId="urn:microsoft.com/office/officeart/2005/8/layout/cycle2"/>
    <dgm:cxn modelId="{958D52BD-B673-604E-9E29-50EBB16D9EB7}" type="presParOf" srcId="{9C4DDF30-32E9-2A45-90F9-EEB913C35652}" destId="{789E7398-CA12-2A45-B987-500B3801D4C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CF95CE-AB24-4755-A2CA-BC364AF25E8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B2A076-BD78-4372-B189-155CDE25528E}">
      <dgm:prSet/>
      <dgm:spPr/>
      <dgm:t>
        <a:bodyPr/>
        <a:lstStyle/>
        <a:p>
          <a:r>
            <a:rPr lang="en-US"/>
            <a:t>Cells (neuron) make neurotransmitters in the cell body or axon terminal</a:t>
          </a:r>
        </a:p>
      </dgm:t>
    </dgm:pt>
    <dgm:pt modelId="{E1BF2FB1-DAC0-4B11-B9C9-DBAA03CC5A0B}" type="parTrans" cxnId="{E1E81E7D-8DEE-4229-AAEA-FE335878CA9A}">
      <dgm:prSet/>
      <dgm:spPr/>
      <dgm:t>
        <a:bodyPr/>
        <a:lstStyle/>
        <a:p>
          <a:endParaRPr lang="en-US"/>
        </a:p>
      </dgm:t>
    </dgm:pt>
    <dgm:pt modelId="{70A91D6D-20AE-48E2-B19C-BA83087E1462}" type="sibTrans" cxnId="{E1E81E7D-8DEE-4229-AAEA-FE335878CA9A}">
      <dgm:prSet/>
      <dgm:spPr/>
      <dgm:t>
        <a:bodyPr/>
        <a:lstStyle/>
        <a:p>
          <a:endParaRPr lang="en-US"/>
        </a:p>
      </dgm:t>
    </dgm:pt>
    <dgm:pt modelId="{7C0B451F-8467-470A-87E1-A6A88DBA95D4}">
      <dgm:prSet/>
      <dgm:spPr/>
      <dgm:t>
        <a:bodyPr/>
        <a:lstStyle/>
        <a:p>
          <a:r>
            <a:rPr lang="en-US"/>
            <a:t>There is the presynaptic (sending neuron) and the postsynaptic cell (receiving neuron) that communicate.</a:t>
          </a:r>
        </a:p>
      </dgm:t>
    </dgm:pt>
    <dgm:pt modelId="{183D5445-981A-4A07-8450-D46D54792ACC}" type="parTrans" cxnId="{D457B8A5-220E-4915-9A77-29F5ADE1552A}">
      <dgm:prSet/>
      <dgm:spPr/>
      <dgm:t>
        <a:bodyPr/>
        <a:lstStyle/>
        <a:p>
          <a:endParaRPr lang="en-US"/>
        </a:p>
      </dgm:t>
    </dgm:pt>
    <dgm:pt modelId="{E57825C7-8CBB-40A5-841B-F99C2DEF7D5F}" type="sibTrans" cxnId="{D457B8A5-220E-4915-9A77-29F5ADE1552A}">
      <dgm:prSet/>
      <dgm:spPr/>
      <dgm:t>
        <a:bodyPr/>
        <a:lstStyle/>
        <a:p>
          <a:endParaRPr lang="en-US"/>
        </a:p>
      </dgm:t>
    </dgm:pt>
    <dgm:pt modelId="{6DF18606-4AA2-4A56-A67D-CDBB331698FA}">
      <dgm:prSet/>
      <dgm:spPr/>
      <dgm:t>
        <a:bodyPr/>
        <a:lstStyle/>
        <a:p>
          <a:r>
            <a:rPr lang="en-US"/>
            <a:t>The space between the neurons is called the synapse or synaptic cleft.</a:t>
          </a:r>
        </a:p>
      </dgm:t>
    </dgm:pt>
    <dgm:pt modelId="{78B68741-AB8D-473C-87FD-5751CBC7836E}" type="parTrans" cxnId="{2204159E-08BF-4CD4-90CC-B02E43812282}">
      <dgm:prSet/>
      <dgm:spPr/>
      <dgm:t>
        <a:bodyPr/>
        <a:lstStyle/>
        <a:p>
          <a:endParaRPr lang="en-US"/>
        </a:p>
      </dgm:t>
    </dgm:pt>
    <dgm:pt modelId="{FFE7235B-8F9A-4E1A-8E58-D6512E40CF8B}" type="sibTrans" cxnId="{2204159E-08BF-4CD4-90CC-B02E43812282}">
      <dgm:prSet/>
      <dgm:spPr/>
      <dgm:t>
        <a:bodyPr/>
        <a:lstStyle/>
        <a:p>
          <a:endParaRPr lang="en-US"/>
        </a:p>
      </dgm:t>
    </dgm:pt>
    <dgm:pt modelId="{74144359-754B-49B2-942D-72DE2FE19229}">
      <dgm:prSet/>
      <dgm:spPr/>
      <dgm:t>
        <a:bodyPr/>
        <a:lstStyle/>
        <a:p>
          <a:r>
            <a:rPr lang="en-US"/>
            <a:t>There is fluid in the synapse.</a:t>
          </a:r>
        </a:p>
      </dgm:t>
    </dgm:pt>
    <dgm:pt modelId="{415D8C7C-9698-4ACA-B824-802EBDA00833}" type="parTrans" cxnId="{FA2A9E04-1F6A-4CA6-A6B2-DE1230E8BA16}">
      <dgm:prSet/>
      <dgm:spPr/>
      <dgm:t>
        <a:bodyPr/>
        <a:lstStyle/>
        <a:p>
          <a:endParaRPr lang="en-US"/>
        </a:p>
      </dgm:t>
    </dgm:pt>
    <dgm:pt modelId="{8A2E28A3-1F46-4D47-AFF9-57AE4F0CFF41}" type="sibTrans" cxnId="{FA2A9E04-1F6A-4CA6-A6B2-DE1230E8BA16}">
      <dgm:prSet/>
      <dgm:spPr/>
      <dgm:t>
        <a:bodyPr/>
        <a:lstStyle/>
        <a:p>
          <a:endParaRPr lang="en-US"/>
        </a:p>
      </dgm:t>
    </dgm:pt>
    <dgm:pt modelId="{D3D8C286-4B47-45E4-B309-469FC8D860B2}">
      <dgm:prSet/>
      <dgm:spPr/>
      <dgm:t>
        <a:bodyPr/>
        <a:lstStyle/>
        <a:p>
          <a:r>
            <a:rPr lang="en-US"/>
            <a:t>The axon terminal of the sending neuron (presynaptic) lines up with the dendrite of the receiving neuron (postsynaptic)</a:t>
          </a:r>
        </a:p>
      </dgm:t>
    </dgm:pt>
    <dgm:pt modelId="{886A6652-F46B-493F-BA83-CAF398ADF1E5}" type="parTrans" cxnId="{AF99DD59-EF22-45A5-BC13-33D70F5BE7E6}">
      <dgm:prSet/>
      <dgm:spPr/>
      <dgm:t>
        <a:bodyPr/>
        <a:lstStyle/>
        <a:p>
          <a:endParaRPr lang="en-US"/>
        </a:p>
      </dgm:t>
    </dgm:pt>
    <dgm:pt modelId="{040CD483-3D7D-4E04-BAF7-7499AD4835D5}" type="sibTrans" cxnId="{AF99DD59-EF22-45A5-BC13-33D70F5BE7E6}">
      <dgm:prSet/>
      <dgm:spPr/>
      <dgm:t>
        <a:bodyPr/>
        <a:lstStyle/>
        <a:p>
          <a:endParaRPr lang="en-US"/>
        </a:p>
      </dgm:t>
    </dgm:pt>
    <dgm:pt modelId="{A5ED0D18-936F-40A4-AB38-19C7CE26152A}">
      <dgm:prSet/>
      <dgm:spPr/>
      <dgm:t>
        <a:bodyPr/>
        <a:lstStyle/>
        <a:p>
          <a:r>
            <a:rPr lang="en-US"/>
            <a:t>The postsynaptic neuron has structures that allow it to respond to the signal. </a:t>
          </a:r>
        </a:p>
      </dgm:t>
    </dgm:pt>
    <dgm:pt modelId="{0B31F5E0-AF77-43CC-88B3-F566953AED00}" type="parTrans" cxnId="{804D9138-B0B6-4061-AB86-A93307EAA99D}">
      <dgm:prSet/>
      <dgm:spPr/>
      <dgm:t>
        <a:bodyPr/>
        <a:lstStyle/>
        <a:p>
          <a:endParaRPr lang="en-US"/>
        </a:p>
      </dgm:t>
    </dgm:pt>
    <dgm:pt modelId="{B2021A2C-0998-4C8B-A035-0D4987F71EFC}" type="sibTrans" cxnId="{804D9138-B0B6-4061-AB86-A93307EAA99D}">
      <dgm:prSet/>
      <dgm:spPr/>
      <dgm:t>
        <a:bodyPr/>
        <a:lstStyle/>
        <a:p>
          <a:endParaRPr lang="en-US"/>
        </a:p>
      </dgm:t>
    </dgm:pt>
    <dgm:pt modelId="{09AD139A-F67B-4406-AA47-2242769988E1}" type="pres">
      <dgm:prSet presAssocID="{A7CF95CE-AB24-4755-A2CA-BC364AF25E86}" presName="root" presStyleCnt="0">
        <dgm:presLayoutVars>
          <dgm:dir/>
          <dgm:resizeHandles val="exact"/>
        </dgm:presLayoutVars>
      </dgm:prSet>
      <dgm:spPr/>
    </dgm:pt>
    <dgm:pt modelId="{F536889D-F9D8-4E8F-A192-B0C9E2C69DA1}" type="pres">
      <dgm:prSet presAssocID="{45B2A076-BD78-4372-B189-155CDE25528E}" presName="compNode" presStyleCnt="0"/>
      <dgm:spPr/>
    </dgm:pt>
    <dgm:pt modelId="{2370AC18-43E4-4F2E-9CF2-4FA6D6931DB4}" type="pres">
      <dgm:prSet presAssocID="{45B2A076-BD78-4372-B189-155CDE25528E}" presName="bgRect" presStyleLbl="bgShp" presStyleIdx="0" presStyleCnt="6"/>
      <dgm:spPr/>
    </dgm:pt>
    <dgm:pt modelId="{A28C7701-6DE0-4781-92C0-EA8DF05FE32D}" type="pres">
      <dgm:prSet presAssocID="{45B2A076-BD78-4372-B189-155CDE25528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00CDAACC-EC04-4496-A99C-B6B07177C46F}" type="pres">
      <dgm:prSet presAssocID="{45B2A076-BD78-4372-B189-155CDE25528E}" presName="spaceRect" presStyleCnt="0"/>
      <dgm:spPr/>
    </dgm:pt>
    <dgm:pt modelId="{068E2352-8CB1-48C4-93B6-B2B8B89F9C43}" type="pres">
      <dgm:prSet presAssocID="{45B2A076-BD78-4372-B189-155CDE25528E}" presName="parTx" presStyleLbl="revTx" presStyleIdx="0" presStyleCnt="6">
        <dgm:presLayoutVars>
          <dgm:chMax val="0"/>
          <dgm:chPref val="0"/>
        </dgm:presLayoutVars>
      </dgm:prSet>
      <dgm:spPr/>
    </dgm:pt>
    <dgm:pt modelId="{3F6E38A5-FD37-4DBA-9B7D-966DE560B244}" type="pres">
      <dgm:prSet presAssocID="{70A91D6D-20AE-48E2-B19C-BA83087E1462}" presName="sibTrans" presStyleCnt="0"/>
      <dgm:spPr/>
    </dgm:pt>
    <dgm:pt modelId="{2E4C049B-4035-4DCE-99B2-3B3F3BF6298D}" type="pres">
      <dgm:prSet presAssocID="{7C0B451F-8467-470A-87E1-A6A88DBA95D4}" presName="compNode" presStyleCnt="0"/>
      <dgm:spPr/>
    </dgm:pt>
    <dgm:pt modelId="{F0B97656-F2E2-41B7-8C02-ABFB2735DAF3}" type="pres">
      <dgm:prSet presAssocID="{7C0B451F-8467-470A-87E1-A6A88DBA95D4}" presName="bgRect" presStyleLbl="bgShp" presStyleIdx="1" presStyleCnt="6"/>
      <dgm:spPr/>
    </dgm:pt>
    <dgm:pt modelId="{7C8A8A74-94B9-4E2A-BA48-A92929F144AD}" type="pres">
      <dgm:prSet presAssocID="{7C0B451F-8467-470A-87E1-A6A88DBA95D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AC22921-83D1-428C-8FAD-065AD7B743C2}" type="pres">
      <dgm:prSet presAssocID="{7C0B451F-8467-470A-87E1-A6A88DBA95D4}" presName="spaceRect" presStyleCnt="0"/>
      <dgm:spPr/>
    </dgm:pt>
    <dgm:pt modelId="{48767161-6D3C-4096-860D-54FBAF01D936}" type="pres">
      <dgm:prSet presAssocID="{7C0B451F-8467-470A-87E1-A6A88DBA95D4}" presName="parTx" presStyleLbl="revTx" presStyleIdx="1" presStyleCnt="6">
        <dgm:presLayoutVars>
          <dgm:chMax val="0"/>
          <dgm:chPref val="0"/>
        </dgm:presLayoutVars>
      </dgm:prSet>
      <dgm:spPr/>
    </dgm:pt>
    <dgm:pt modelId="{96E74DE4-CAB7-4FA9-99AC-B96726C718AD}" type="pres">
      <dgm:prSet presAssocID="{E57825C7-8CBB-40A5-841B-F99C2DEF7D5F}" presName="sibTrans" presStyleCnt="0"/>
      <dgm:spPr/>
    </dgm:pt>
    <dgm:pt modelId="{FA063D99-F1E4-4F90-AF45-0E8C91FA7943}" type="pres">
      <dgm:prSet presAssocID="{6DF18606-4AA2-4A56-A67D-CDBB331698FA}" presName="compNode" presStyleCnt="0"/>
      <dgm:spPr/>
    </dgm:pt>
    <dgm:pt modelId="{BC88E9DB-0DF8-4892-A81E-0CA8EB173450}" type="pres">
      <dgm:prSet presAssocID="{6DF18606-4AA2-4A56-A67D-CDBB331698FA}" presName="bgRect" presStyleLbl="bgShp" presStyleIdx="2" presStyleCnt="6"/>
      <dgm:spPr/>
    </dgm:pt>
    <dgm:pt modelId="{2F24644C-973C-407F-A7FD-B3F07EE801D9}" type="pres">
      <dgm:prSet presAssocID="{6DF18606-4AA2-4A56-A67D-CDBB331698F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DC7E0348-CE85-4CEB-8132-1F1B375E0272}" type="pres">
      <dgm:prSet presAssocID="{6DF18606-4AA2-4A56-A67D-CDBB331698FA}" presName="spaceRect" presStyleCnt="0"/>
      <dgm:spPr/>
    </dgm:pt>
    <dgm:pt modelId="{40E9F283-3764-48F1-8419-E9B23A1591C4}" type="pres">
      <dgm:prSet presAssocID="{6DF18606-4AA2-4A56-A67D-CDBB331698FA}" presName="parTx" presStyleLbl="revTx" presStyleIdx="2" presStyleCnt="6">
        <dgm:presLayoutVars>
          <dgm:chMax val="0"/>
          <dgm:chPref val="0"/>
        </dgm:presLayoutVars>
      </dgm:prSet>
      <dgm:spPr/>
    </dgm:pt>
    <dgm:pt modelId="{C9059814-5D55-40C7-BD54-D9FB73EDD588}" type="pres">
      <dgm:prSet presAssocID="{FFE7235B-8F9A-4E1A-8E58-D6512E40CF8B}" presName="sibTrans" presStyleCnt="0"/>
      <dgm:spPr/>
    </dgm:pt>
    <dgm:pt modelId="{695CB7D8-2E87-4015-BCA4-E56231128A7D}" type="pres">
      <dgm:prSet presAssocID="{74144359-754B-49B2-942D-72DE2FE19229}" presName="compNode" presStyleCnt="0"/>
      <dgm:spPr/>
    </dgm:pt>
    <dgm:pt modelId="{88617872-A56A-4E40-B2D8-6DB2F267F66C}" type="pres">
      <dgm:prSet presAssocID="{74144359-754B-49B2-942D-72DE2FE19229}" presName="bgRect" presStyleLbl="bgShp" presStyleIdx="3" presStyleCnt="6"/>
      <dgm:spPr/>
    </dgm:pt>
    <dgm:pt modelId="{16A75D3D-7F62-472E-B8C7-358B6D66B3F4}" type="pres">
      <dgm:prSet presAssocID="{74144359-754B-49B2-942D-72DE2FE1922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23F2415A-28CF-4CF3-8E27-4AC05DCF1197}" type="pres">
      <dgm:prSet presAssocID="{74144359-754B-49B2-942D-72DE2FE19229}" presName="spaceRect" presStyleCnt="0"/>
      <dgm:spPr/>
    </dgm:pt>
    <dgm:pt modelId="{57BD3F9D-1067-437B-9E19-65F5D2C2B728}" type="pres">
      <dgm:prSet presAssocID="{74144359-754B-49B2-942D-72DE2FE19229}" presName="parTx" presStyleLbl="revTx" presStyleIdx="3" presStyleCnt="6">
        <dgm:presLayoutVars>
          <dgm:chMax val="0"/>
          <dgm:chPref val="0"/>
        </dgm:presLayoutVars>
      </dgm:prSet>
      <dgm:spPr/>
    </dgm:pt>
    <dgm:pt modelId="{91601FFB-92CF-4440-B9BE-33FE68CE30DF}" type="pres">
      <dgm:prSet presAssocID="{8A2E28A3-1F46-4D47-AFF9-57AE4F0CFF41}" presName="sibTrans" presStyleCnt="0"/>
      <dgm:spPr/>
    </dgm:pt>
    <dgm:pt modelId="{4E276179-1C3A-4ECF-A122-FA1EB418A759}" type="pres">
      <dgm:prSet presAssocID="{D3D8C286-4B47-45E4-B309-469FC8D860B2}" presName="compNode" presStyleCnt="0"/>
      <dgm:spPr/>
    </dgm:pt>
    <dgm:pt modelId="{F6D5B54F-68F8-4C9C-9578-17008651B5B5}" type="pres">
      <dgm:prSet presAssocID="{D3D8C286-4B47-45E4-B309-469FC8D860B2}" presName="bgRect" presStyleLbl="bgShp" presStyleIdx="4" presStyleCnt="6"/>
      <dgm:spPr/>
    </dgm:pt>
    <dgm:pt modelId="{E12C5696-005A-47AC-B1EF-36C029D3A74F}" type="pres">
      <dgm:prSet presAssocID="{D3D8C286-4B47-45E4-B309-469FC8D860B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7F01AEF9-AB6A-40FC-9E26-C7448EDAA592}" type="pres">
      <dgm:prSet presAssocID="{D3D8C286-4B47-45E4-B309-469FC8D860B2}" presName="spaceRect" presStyleCnt="0"/>
      <dgm:spPr/>
    </dgm:pt>
    <dgm:pt modelId="{8236082D-F111-446F-81CF-2BAC79A6D058}" type="pres">
      <dgm:prSet presAssocID="{D3D8C286-4B47-45E4-B309-469FC8D860B2}" presName="parTx" presStyleLbl="revTx" presStyleIdx="4" presStyleCnt="6">
        <dgm:presLayoutVars>
          <dgm:chMax val="0"/>
          <dgm:chPref val="0"/>
        </dgm:presLayoutVars>
      </dgm:prSet>
      <dgm:spPr/>
    </dgm:pt>
    <dgm:pt modelId="{870ACA98-C8CD-4EBE-B0FE-96A2536EE471}" type="pres">
      <dgm:prSet presAssocID="{040CD483-3D7D-4E04-BAF7-7499AD4835D5}" presName="sibTrans" presStyleCnt="0"/>
      <dgm:spPr/>
    </dgm:pt>
    <dgm:pt modelId="{BD54AA3F-26D3-42BE-8435-6787D2FC951F}" type="pres">
      <dgm:prSet presAssocID="{A5ED0D18-936F-40A4-AB38-19C7CE26152A}" presName="compNode" presStyleCnt="0"/>
      <dgm:spPr/>
    </dgm:pt>
    <dgm:pt modelId="{8724DB76-2CEA-405D-919C-981FF7C7AB75}" type="pres">
      <dgm:prSet presAssocID="{A5ED0D18-936F-40A4-AB38-19C7CE26152A}" presName="bgRect" presStyleLbl="bgShp" presStyleIdx="5" presStyleCnt="6"/>
      <dgm:spPr/>
    </dgm:pt>
    <dgm:pt modelId="{FB015109-463B-419A-8AF5-1835A3DC1FD2}" type="pres">
      <dgm:prSet presAssocID="{A5ED0D18-936F-40A4-AB38-19C7CE26152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A63DB74C-5283-4A47-BA28-054CAB5419D4}" type="pres">
      <dgm:prSet presAssocID="{A5ED0D18-936F-40A4-AB38-19C7CE26152A}" presName="spaceRect" presStyleCnt="0"/>
      <dgm:spPr/>
    </dgm:pt>
    <dgm:pt modelId="{B20068C7-A8A1-4974-90E4-09E78E5EE5E5}" type="pres">
      <dgm:prSet presAssocID="{A5ED0D18-936F-40A4-AB38-19C7CE26152A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A2A9E04-1F6A-4CA6-A6B2-DE1230E8BA16}" srcId="{A7CF95CE-AB24-4755-A2CA-BC364AF25E86}" destId="{74144359-754B-49B2-942D-72DE2FE19229}" srcOrd="3" destOrd="0" parTransId="{415D8C7C-9698-4ACA-B824-802EBDA00833}" sibTransId="{8A2E28A3-1F46-4D47-AFF9-57AE4F0CFF41}"/>
    <dgm:cxn modelId="{804D9138-B0B6-4061-AB86-A93307EAA99D}" srcId="{A7CF95CE-AB24-4755-A2CA-BC364AF25E86}" destId="{A5ED0D18-936F-40A4-AB38-19C7CE26152A}" srcOrd="5" destOrd="0" parTransId="{0B31F5E0-AF77-43CC-88B3-F566953AED00}" sibTransId="{B2021A2C-0998-4C8B-A035-0D4987F71EFC}"/>
    <dgm:cxn modelId="{AF99DD59-EF22-45A5-BC13-33D70F5BE7E6}" srcId="{A7CF95CE-AB24-4755-A2CA-BC364AF25E86}" destId="{D3D8C286-4B47-45E4-B309-469FC8D860B2}" srcOrd="4" destOrd="0" parTransId="{886A6652-F46B-493F-BA83-CAF398ADF1E5}" sibTransId="{040CD483-3D7D-4E04-BAF7-7499AD4835D5}"/>
    <dgm:cxn modelId="{E1E81E7D-8DEE-4229-AAEA-FE335878CA9A}" srcId="{A7CF95CE-AB24-4755-A2CA-BC364AF25E86}" destId="{45B2A076-BD78-4372-B189-155CDE25528E}" srcOrd="0" destOrd="0" parTransId="{E1BF2FB1-DAC0-4B11-B9C9-DBAA03CC5A0B}" sibTransId="{70A91D6D-20AE-48E2-B19C-BA83087E1462}"/>
    <dgm:cxn modelId="{5050C48E-2CF7-4CFD-918E-C656B3AAE8AA}" type="presOf" srcId="{6DF18606-4AA2-4A56-A67D-CDBB331698FA}" destId="{40E9F283-3764-48F1-8419-E9B23A1591C4}" srcOrd="0" destOrd="0" presId="urn:microsoft.com/office/officeart/2018/2/layout/IconVerticalSolidList"/>
    <dgm:cxn modelId="{E572E19D-BA71-414C-A030-02B13ACAB334}" type="presOf" srcId="{45B2A076-BD78-4372-B189-155CDE25528E}" destId="{068E2352-8CB1-48C4-93B6-B2B8B89F9C43}" srcOrd="0" destOrd="0" presId="urn:microsoft.com/office/officeart/2018/2/layout/IconVerticalSolidList"/>
    <dgm:cxn modelId="{2204159E-08BF-4CD4-90CC-B02E43812282}" srcId="{A7CF95CE-AB24-4755-A2CA-BC364AF25E86}" destId="{6DF18606-4AA2-4A56-A67D-CDBB331698FA}" srcOrd="2" destOrd="0" parTransId="{78B68741-AB8D-473C-87FD-5751CBC7836E}" sibTransId="{FFE7235B-8F9A-4E1A-8E58-D6512E40CF8B}"/>
    <dgm:cxn modelId="{07A97B9F-4C47-45E5-BCAF-5BAE605388DA}" type="presOf" srcId="{A5ED0D18-936F-40A4-AB38-19C7CE26152A}" destId="{B20068C7-A8A1-4974-90E4-09E78E5EE5E5}" srcOrd="0" destOrd="0" presId="urn:microsoft.com/office/officeart/2018/2/layout/IconVerticalSolidList"/>
    <dgm:cxn modelId="{D457B8A5-220E-4915-9A77-29F5ADE1552A}" srcId="{A7CF95CE-AB24-4755-A2CA-BC364AF25E86}" destId="{7C0B451F-8467-470A-87E1-A6A88DBA95D4}" srcOrd="1" destOrd="0" parTransId="{183D5445-981A-4A07-8450-D46D54792ACC}" sibTransId="{E57825C7-8CBB-40A5-841B-F99C2DEF7D5F}"/>
    <dgm:cxn modelId="{36A1F0A7-48FF-42EA-BDCD-52C9FF99B086}" type="presOf" srcId="{A7CF95CE-AB24-4755-A2CA-BC364AF25E86}" destId="{09AD139A-F67B-4406-AA47-2242769988E1}" srcOrd="0" destOrd="0" presId="urn:microsoft.com/office/officeart/2018/2/layout/IconVerticalSolidList"/>
    <dgm:cxn modelId="{06C99FA8-14CD-4444-B3C6-5B795BCB365A}" type="presOf" srcId="{74144359-754B-49B2-942D-72DE2FE19229}" destId="{57BD3F9D-1067-437B-9E19-65F5D2C2B728}" srcOrd="0" destOrd="0" presId="urn:microsoft.com/office/officeart/2018/2/layout/IconVerticalSolidList"/>
    <dgm:cxn modelId="{5AA151B8-97FF-47C2-8B23-33432241D629}" type="presOf" srcId="{D3D8C286-4B47-45E4-B309-469FC8D860B2}" destId="{8236082D-F111-446F-81CF-2BAC79A6D058}" srcOrd="0" destOrd="0" presId="urn:microsoft.com/office/officeart/2018/2/layout/IconVerticalSolidList"/>
    <dgm:cxn modelId="{7CA3E0B9-EEF2-4146-A92A-D9F02BDBD1DC}" type="presOf" srcId="{7C0B451F-8467-470A-87E1-A6A88DBA95D4}" destId="{48767161-6D3C-4096-860D-54FBAF01D936}" srcOrd="0" destOrd="0" presId="urn:microsoft.com/office/officeart/2018/2/layout/IconVerticalSolidList"/>
    <dgm:cxn modelId="{AEC09660-56F4-431B-BA69-99F86B621B56}" type="presParOf" srcId="{09AD139A-F67B-4406-AA47-2242769988E1}" destId="{F536889D-F9D8-4E8F-A192-B0C9E2C69DA1}" srcOrd="0" destOrd="0" presId="urn:microsoft.com/office/officeart/2018/2/layout/IconVerticalSolidList"/>
    <dgm:cxn modelId="{25DC67A9-FB85-477B-AFE9-026A793CE557}" type="presParOf" srcId="{F536889D-F9D8-4E8F-A192-B0C9E2C69DA1}" destId="{2370AC18-43E4-4F2E-9CF2-4FA6D6931DB4}" srcOrd="0" destOrd="0" presId="urn:microsoft.com/office/officeart/2018/2/layout/IconVerticalSolidList"/>
    <dgm:cxn modelId="{E63B7A03-B964-440D-9B9A-7C4D7DFD214D}" type="presParOf" srcId="{F536889D-F9D8-4E8F-A192-B0C9E2C69DA1}" destId="{A28C7701-6DE0-4781-92C0-EA8DF05FE32D}" srcOrd="1" destOrd="0" presId="urn:microsoft.com/office/officeart/2018/2/layout/IconVerticalSolidList"/>
    <dgm:cxn modelId="{7034B9F1-4F64-41D5-B6DC-D43887BB5473}" type="presParOf" srcId="{F536889D-F9D8-4E8F-A192-B0C9E2C69DA1}" destId="{00CDAACC-EC04-4496-A99C-B6B07177C46F}" srcOrd="2" destOrd="0" presId="urn:microsoft.com/office/officeart/2018/2/layout/IconVerticalSolidList"/>
    <dgm:cxn modelId="{0257324A-F15C-44F6-8597-6D75FE631283}" type="presParOf" srcId="{F536889D-F9D8-4E8F-A192-B0C9E2C69DA1}" destId="{068E2352-8CB1-48C4-93B6-B2B8B89F9C43}" srcOrd="3" destOrd="0" presId="urn:microsoft.com/office/officeart/2018/2/layout/IconVerticalSolidList"/>
    <dgm:cxn modelId="{B22071BF-2FA5-438F-A8EB-109675EA9481}" type="presParOf" srcId="{09AD139A-F67B-4406-AA47-2242769988E1}" destId="{3F6E38A5-FD37-4DBA-9B7D-966DE560B244}" srcOrd="1" destOrd="0" presId="urn:microsoft.com/office/officeart/2018/2/layout/IconVerticalSolidList"/>
    <dgm:cxn modelId="{BC3653D6-CFE5-4537-B997-2D3A136E8D60}" type="presParOf" srcId="{09AD139A-F67B-4406-AA47-2242769988E1}" destId="{2E4C049B-4035-4DCE-99B2-3B3F3BF6298D}" srcOrd="2" destOrd="0" presId="urn:microsoft.com/office/officeart/2018/2/layout/IconVerticalSolidList"/>
    <dgm:cxn modelId="{873DE950-06B0-4278-9A0C-BADD149B2920}" type="presParOf" srcId="{2E4C049B-4035-4DCE-99B2-3B3F3BF6298D}" destId="{F0B97656-F2E2-41B7-8C02-ABFB2735DAF3}" srcOrd="0" destOrd="0" presId="urn:microsoft.com/office/officeart/2018/2/layout/IconVerticalSolidList"/>
    <dgm:cxn modelId="{E44AD831-0834-4368-9B41-810C893EE2A4}" type="presParOf" srcId="{2E4C049B-4035-4DCE-99B2-3B3F3BF6298D}" destId="{7C8A8A74-94B9-4E2A-BA48-A92929F144AD}" srcOrd="1" destOrd="0" presId="urn:microsoft.com/office/officeart/2018/2/layout/IconVerticalSolidList"/>
    <dgm:cxn modelId="{E755DBB5-E27C-4670-9F19-9C8A68CB1522}" type="presParOf" srcId="{2E4C049B-4035-4DCE-99B2-3B3F3BF6298D}" destId="{CAC22921-83D1-428C-8FAD-065AD7B743C2}" srcOrd="2" destOrd="0" presId="urn:microsoft.com/office/officeart/2018/2/layout/IconVerticalSolidList"/>
    <dgm:cxn modelId="{966A37A0-253C-4AD5-BC2F-D89B2E829392}" type="presParOf" srcId="{2E4C049B-4035-4DCE-99B2-3B3F3BF6298D}" destId="{48767161-6D3C-4096-860D-54FBAF01D936}" srcOrd="3" destOrd="0" presId="urn:microsoft.com/office/officeart/2018/2/layout/IconVerticalSolidList"/>
    <dgm:cxn modelId="{292657FF-AA90-496F-B363-B76C57F06097}" type="presParOf" srcId="{09AD139A-F67B-4406-AA47-2242769988E1}" destId="{96E74DE4-CAB7-4FA9-99AC-B96726C718AD}" srcOrd="3" destOrd="0" presId="urn:microsoft.com/office/officeart/2018/2/layout/IconVerticalSolidList"/>
    <dgm:cxn modelId="{1622FF6B-216C-4E96-97E5-0A394E4DB5CF}" type="presParOf" srcId="{09AD139A-F67B-4406-AA47-2242769988E1}" destId="{FA063D99-F1E4-4F90-AF45-0E8C91FA7943}" srcOrd="4" destOrd="0" presId="urn:microsoft.com/office/officeart/2018/2/layout/IconVerticalSolidList"/>
    <dgm:cxn modelId="{0D1AF7EF-5ACF-45BE-AEDE-7738B20B7146}" type="presParOf" srcId="{FA063D99-F1E4-4F90-AF45-0E8C91FA7943}" destId="{BC88E9DB-0DF8-4892-A81E-0CA8EB173450}" srcOrd="0" destOrd="0" presId="urn:microsoft.com/office/officeart/2018/2/layout/IconVerticalSolidList"/>
    <dgm:cxn modelId="{E28BD5CE-CA34-4F6D-B5A2-D19E3D424A18}" type="presParOf" srcId="{FA063D99-F1E4-4F90-AF45-0E8C91FA7943}" destId="{2F24644C-973C-407F-A7FD-B3F07EE801D9}" srcOrd="1" destOrd="0" presId="urn:microsoft.com/office/officeart/2018/2/layout/IconVerticalSolidList"/>
    <dgm:cxn modelId="{18F751D3-A4DE-4551-BBBA-CE85643AE807}" type="presParOf" srcId="{FA063D99-F1E4-4F90-AF45-0E8C91FA7943}" destId="{DC7E0348-CE85-4CEB-8132-1F1B375E0272}" srcOrd="2" destOrd="0" presId="urn:microsoft.com/office/officeart/2018/2/layout/IconVerticalSolidList"/>
    <dgm:cxn modelId="{358FEA4E-61F2-433A-B1F1-22C447179400}" type="presParOf" srcId="{FA063D99-F1E4-4F90-AF45-0E8C91FA7943}" destId="{40E9F283-3764-48F1-8419-E9B23A1591C4}" srcOrd="3" destOrd="0" presId="urn:microsoft.com/office/officeart/2018/2/layout/IconVerticalSolidList"/>
    <dgm:cxn modelId="{27219348-D487-4923-BBE6-426EB607510E}" type="presParOf" srcId="{09AD139A-F67B-4406-AA47-2242769988E1}" destId="{C9059814-5D55-40C7-BD54-D9FB73EDD588}" srcOrd="5" destOrd="0" presId="urn:microsoft.com/office/officeart/2018/2/layout/IconVerticalSolidList"/>
    <dgm:cxn modelId="{EE8444D6-AC3E-47D8-9934-9AF2FAD9A3F6}" type="presParOf" srcId="{09AD139A-F67B-4406-AA47-2242769988E1}" destId="{695CB7D8-2E87-4015-BCA4-E56231128A7D}" srcOrd="6" destOrd="0" presId="urn:microsoft.com/office/officeart/2018/2/layout/IconVerticalSolidList"/>
    <dgm:cxn modelId="{CE14F1E1-B486-4456-B9DB-6BDE8DEC04C8}" type="presParOf" srcId="{695CB7D8-2E87-4015-BCA4-E56231128A7D}" destId="{88617872-A56A-4E40-B2D8-6DB2F267F66C}" srcOrd="0" destOrd="0" presId="urn:microsoft.com/office/officeart/2018/2/layout/IconVerticalSolidList"/>
    <dgm:cxn modelId="{BB3EB8D5-8FE1-4F18-B2C0-F6BE38EE7810}" type="presParOf" srcId="{695CB7D8-2E87-4015-BCA4-E56231128A7D}" destId="{16A75D3D-7F62-472E-B8C7-358B6D66B3F4}" srcOrd="1" destOrd="0" presId="urn:microsoft.com/office/officeart/2018/2/layout/IconVerticalSolidList"/>
    <dgm:cxn modelId="{3AC2B1B5-8D54-4835-BFBF-48EE1882E018}" type="presParOf" srcId="{695CB7D8-2E87-4015-BCA4-E56231128A7D}" destId="{23F2415A-28CF-4CF3-8E27-4AC05DCF1197}" srcOrd="2" destOrd="0" presId="urn:microsoft.com/office/officeart/2018/2/layout/IconVerticalSolidList"/>
    <dgm:cxn modelId="{412918CC-D0E6-4ABA-A892-F4C6AD206CCD}" type="presParOf" srcId="{695CB7D8-2E87-4015-BCA4-E56231128A7D}" destId="{57BD3F9D-1067-437B-9E19-65F5D2C2B728}" srcOrd="3" destOrd="0" presId="urn:microsoft.com/office/officeart/2018/2/layout/IconVerticalSolidList"/>
    <dgm:cxn modelId="{48849B43-5C67-4194-9278-2760AB88F6E1}" type="presParOf" srcId="{09AD139A-F67B-4406-AA47-2242769988E1}" destId="{91601FFB-92CF-4440-B9BE-33FE68CE30DF}" srcOrd="7" destOrd="0" presId="urn:microsoft.com/office/officeart/2018/2/layout/IconVerticalSolidList"/>
    <dgm:cxn modelId="{A8C1DB0B-9FBD-4D24-A54B-38DD630815AD}" type="presParOf" srcId="{09AD139A-F67B-4406-AA47-2242769988E1}" destId="{4E276179-1C3A-4ECF-A122-FA1EB418A759}" srcOrd="8" destOrd="0" presId="urn:microsoft.com/office/officeart/2018/2/layout/IconVerticalSolidList"/>
    <dgm:cxn modelId="{BE99557F-8F31-4CF5-95F1-33B1EE6B3C68}" type="presParOf" srcId="{4E276179-1C3A-4ECF-A122-FA1EB418A759}" destId="{F6D5B54F-68F8-4C9C-9578-17008651B5B5}" srcOrd="0" destOrd="0" presId="urn:microsoft.com/office/officeart/2018/2/layout/IconVerticalSolidList"/>
    <dgm:cxn modelId="{BACAA220-0315-40D5-8029-338B958EC5BE}" type="presParOf" srcId="{4E276179-1C3A-4ECF-A122-FA1EB418A759}" destId="{E12C5696-005A-47AC-B1EF-36C029D3A74F}" srcOrd="1" destOrd="0" presId="urn:microsoft.com/office/officeart/2018/2/layout/IconVerticalSolidList"/>
    <dgm:cxn modelId="{D7F8CAB4-8B29-41A2-8724-CF1AAAEAF049}" type="presParOf" srcId="{4E276179-1C3A-4ECF-A122-FA1EB418A759}" destId="{7F01AEF9-AB6A-40FC-9E26-C7448EDAA592}" srcOrd="2" destOrd="0" presId="urn:microsoft.com/office/officeart/2018/2/layout/IconVerticalSolidList"/>
    <dgm:cxn modelId="{9CAFBC05-2963-42C0-ADEF-FE5065151420}" type="presParOf" srcId="{4E276179-1C3A-4ECF-A122-FA1EB418A759}" destId="{8236082D-F111-446F-81CF-2BAC79A6D058}" srcOrd="3" destOrd="0" presId="urn:microsoft.com/office/officeart/2018/2/layout/IconVerticalSolidList"/>
    <dgm:cxn modelId="{A6EAF95A-6086-44EC-B41E-BD4ACF7E5BCB}" type="presParOf" srcId="{09AD139A-F67B-4406-AA47-2242769988E1}" destId="{870ACA98-C8CD-4EBE-B0FE-96A2536EE471}" srcOrd="9" destOrd="0" presId="urn:microsoft.com/office/officeart/2018/2/layout/IconVerticalSolidList"/>
    <dgm:cxn modelId="{1B0DED59-9C27-437F-A8E1-7AFA56459BB6}" type="presParOf" srcId="{09AD139A-F67B-4406-AA47-2242769988E1}" destId="{BD54AA3F-26D3-42BE-8435-6787D2FC951F}" srcOrd="10" destOrd="0" presId="urn:microsoft.com/office/officeart/2018/2/layout/IconVerticalSolidList"/>
    <dgm:cxn modelId="{77338E02-C62C-4297-AE28-7B840E7A7A34}" type="presParOf" srcId="{BD54AA3F-26D3-42BE-8435-6787D2FC951F}" destId="{8724DB76-2CEA-405D-919C-981FF7C7AB75}" srcOrd="0" destOrd="0" presId="urn:microsoft.com/office/officeart/2018/2/layout/IconVerticalSolidList"/>
    <dgm:cxn modelId="{59CF6B70-8296-4A14-B5DD-EE0C5B5FBAB9}" type="presParOf" srcId="{BD54AA3F-26D3-42BE-8435-6787D2FC951F}" destId="{FB015109-463B-419A-8AF5-1835A3DC1FD2}" srcOrd="1" destOrd="0" presId="urn:microsoft.com/office/officeart/2018/2/layout/IconVerticalSolidList"/>
    <dgm:cxn modelId="{C7A7D0C4-FCB7-452A-85E0-9844B66F1900}" type="presParOf" srcId="{BD54AA3F-26D3-42BE-8435-6787D2FC951F}" destId="{A63DB74C-5283-4A47-BA28-054CAB5419D4}" srcOrd="2" destOrd="0" presId="urn:microsoft.com/office/officeart/2018/2/layout/IconVerticalSolidList"/>
    <dgm:cxn modelId="{A5759D1E-69E6-4B66-B4EF-E224D0A8C7E7}" type="presParOf" srcId="{BD54AA3F-26D3-42BE-8435-6787D2FC951F}" destId="{B20068C7-A8A1-4974-90E4-09E78E5EE5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CF9489-CE37-4F19-BFEE-2CFF28823DF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4_2" csCatId="accent4" phldr="1"/>
      <dgm:spPr/>
      <dgm:t>
        <a:bodyPr/>
        <a:lstStyle/>
        <a:p>
          <a:endParaRPr lang="en-US"/>
        </a:p>
      </dgm:t>
    </dgm:pt>
    <dgm:pt modelId="{256A87A6-08E9-4B23-AFEB-0A60870B8033}">
      <dgm:prSet/>
      <dgm:spPr/>
      <dgm:t>
        <a:bodyPr/>
        <a:lstStyle/>
        <a:p>
          <a:r>
            <a:rPr lang="en-US" dirty="0"/>
            <a:t>An action potential occurs when the presynaptic neuron makes a decision to communicate with the postsynaptic neuron.</a:t>
          </a:r>
        </a:p>
      </dgm:t>
    </dgm:pt>
    <dgm:pt modelId="{3CE0BAF9-E0CC-49EA-A83C-B42626B931E7}" type="parTrans" cxnId="{899B3EDD-0C89-46CE-A1EB-D94D7147BA12}">
      <dgm:prSet/>
      <dgm:spPr/>
      <dgm:t>
        <a:bodyPr/>
        <a:lstStyle/>
        <a:p>
          <a:endParaRPr lang="en-US"/>
        </a:p>
      </dgm:t>
    </dgm:pt>
    <dgm:pt modelId="{28F7BD6E-DE4A-4C76-864C-F41BD302BA3A}" type="sibTrans" cxnId="{899B3EDD-0C89-46CE-A1EB-D94D7147BA12}">
      <dgm:prSet/>
      <dgm:spPr/>
      <dgm:t>
        <a:bodyPr/>
        <a:lstStyle/>
        <a:p>
          <a:endParaRPr lang="en-US"/>
        </a:p>
      </dgm:t>
    </dgm:pt>
    <dgm:pt modelId="{7821C005-DD70-4DBC-9DC3-8F897D5326BB}">
      <dgm:prSet/>
      <dgm:spPr/>
      <dgm:t>
        <a:bodyPr/>
        <a:lstStyle/>
        <a:p>
          <a:r>
            <a:rPr lang="en-US"/>
            <a:t>Once an action potential threshold is reached the neurotransmitter, which is a chemical has to find a target sensitive to it.</a:t>
          </a:r>
        </a:p>
      </dgm:t>
    </dgm:pt>
    <dgm:pt modelId="{EE60F856-5C68-4ABC-99C8-02F824CA6241}" type="parTrans" cxnId="{C26B2BB8-3E15-40A9-A8C4-FC0BA5C86179}">
      <dgm:prSet/>
      <dgm:spPr/>
      <dgm:t>
        <a:bodyPr/>
        <a:lstStyle/>
        <a:p>
          <a:endParaRPr lang="en-US"/>
        </a:p>
      </dgm:t>
    </dgm:pt>
    <dgm:pt modelId="{DBBBE9DA-64FA-4301-9192-AF5F480F3BE8}" type="sibTrans" cxnId="{C26B2BB8-3E15-40A9-A8C4-FC0BA5C86179}">
      <dgm:prSet/>
      <dgm:spPr/>
      <dgm:t>
        <a:bodyPr/>
        <a:lstStyle/>
        <a:p>
          <a:endParaRPr lang="en-US"/>
        </a:p>
      </dgm:t>
    </dgm:pt>
    <dgm:pt modelId="{F2AC3A47-F983-4AC9-AD12-80EF972C11DC}">
      <dgm:prSet/>
      <dgm:spPr/>
      <dgm:t>
        <a:bodyPr/>
        <a:lstStyle/>
        <a:p>
          <a:r>
            <a:rPr lang="en-US"/>
            <a:t>Receptors receive the chemical message.</a:t>
          </a:r>
        </a:p>
      </dgm:t>
    </dgm:pt>
    <dgm:pt modelId="{648B5D13-9CE5-4AA5-8EE2-7B07729ED7E8}" type="parTrans" cxnId="{359C5CA5-2BF4-4007-8970-4B5F4E7297F2}">
      <dgm:prSet/>
      <dgm:spPr/>
      <dgm:t>
        <a:bodyPr/>
        <a:lstStyle/>
        <a:p>
          <a:endParaRPr lang="en-US"/>
        </a:p>
      </dgm:t>
    </dgm:pt>
    <dgm:pt modelId="{8F0429A3-33B7-409E-891D-3FA19CA85C2C}" type="sibTrans" cxnId="{359C5CA5-2BF4-4007-8970-4B5F4E7297F2}">
      <dgm:prSet/>
      <dgm:spPr/>
      <dgm:t>
        <a:bodyPr/>
        <a:lstStyle/>
        <a:p>
          <a:endParaRPr lang="en-US"/>
        </a:p>
      </dgm:t>
    </dgm:pt>
    <dgm:pt modelId="{2BB1BF9F-3E6F-400B-8D84-FDDE9A38B3A0}">
      <dgm:prSet/>
      <dgm:spPr/>
      <dgm:t>
        <a:bodyPr/>
        <a:lstStyle/>
        <a:p>
          <a:r>
            <a:rPr lang="en-US" dirty="0"/>
            <a:t>After the message is received by the receptor, it binds to it, pops off of the receptor and it is reabsorbed through a process called reuptake and is used up again by the presynaptic neuron.</a:t>
          </a:r>
        </a:p>
      </dgm:t>
    </dgm:pt>
    <dgm:pt modelId="{02D69E9A-1661-45CA-9DE3-4BFE4E8D1CC8}" type="parTrans" cxnId="{784A0C23-10FC-4B05-9893-0F4E99304182}">
      <dgm:prSet/>
      <dgm:spPr/>
      <dgm:t>
        <a:bodyPr/>
        <a:lstStyle/>
        <a:p>
          <a:endParaRPr lang="en-US"/>
        </a:p>
      </dgm:t>
    </dgm:pt>
    <dgm:pt modelId="{33D35E9B-7597-4479-8026-A140ED7151CF}" type="sibTrans" cxnId="{784A0C23-10FC-4B05-9893-0F4E99304182}">
      <dgm:prSet/>
      <dgm:spPr/>
      <dgm:t>
        <a:bodyPr/>
        <a:lstStyle/>
        <a:p>
          <a:endParaRPr lang="en-US"/>
        </a:p>
      </dgm:t>
    </dgm:pt>
    <dgm:pt modelId="{5FF6AA22-7A32-4C6A-B0A7-AF6468EC2612}">
      <dgm:prSet/>
      <dgm:spPr/>
      <dgm:t>
        <a:bodyPr/>
        <a:lstStyle/>
        <a:p>
          <a:r>
            <a:rPr lang="en-US" dirty="0"/>
            <a:t>If it isn’t reabsorbed, it floats around in the synapse and it may find another binding site.</a:t>
          </a:r>
        </a:p>
      </dgm:t>
    </dgm:pt>
    <dgm:pt modelId="{28579F5C-623B-41BB-80F7-2977649FBA32}" type="parTrans" cxnId="{747DA820-57BB-40C8-B5AA-77EA497BCEFF}">
      <dgm:prSet/>
      <dgm:spPr/>
      <dgm:t>
        <a:bodyPr/>
        <a:lstStyle/>
        <a:p>
          <a:endParaRPr lang="en-US"/>
        </a:p>
      </dgm:t>
    </dgm:pt>
    <dgm:pt modelId="{909606B4-7DA2-439F-B690-12BC9F2630FA}" type="sibTrans" cxnId="{747DA820-57BB-40C8-B5AA-77EA497BCEFF}">
      <dgm:prSet/>
      <dgm:spPr/>
      <dgm:t>
        <a:bodyPr/>
        <a:lstStyle/>
        <a:p>
          <a:endParaRPr lang="en-US"/>
        </a:p>
      </dgm:t>
    </dgm:pt>
    <dgm:pt modelId="{39AAEE72-F47E-4A8F-86ED-CCFD7572A3C9}">
      <dgm:prSet/>
      <dgm:spPr/>
      <dgm:t>
        <a:bodyPr/>
        <a:lstStyle/>
        <a:p>
          <a:r>
            <a:rPr lang="en-US"/>
            <a:t>Sometimes – some of the neurotransmitter is degraded by enzymes.</a:t>
          </a:r>
        </a:p>
      </dgm:t>
    </dgm:pt>
    <dgm:pt modelId="{F2806C2E-94E0-4BB5-9227-071CE0A0D75B}" type="parTrans" cxnId="{8D2DF737-0A35-48A1-B734-C72D8BB24C91}">
      <dgm:prSet/>
      <dgm:spPr/>
      <dgm:t>
        <a:bodyPr/>
        <a:lstStyle/>
        <a:p>
          <a:endParaRPr lang="en-US"/>
        </a:p>
      </dgm:t>
    </dgm:pt>
    <dgm:pt modelId="{98AFF1DF-199D-4522-AC4C-3A9C60190AFE}" type="sibTrans" cxnId="{8D2DF737-0A35-48A1-B734-C72D8BB24C91}">
      <dgm:prSet/>
      <dgm:spPr/>
      <dgm:t>
        <a:bodyPr/>
        <a:lstStyle/>
        <a:p>
          <a:endParaRPr lang="en-US"/>
        </a:p>
      </dgm:t>
    </dgm:pt>
    <dgm:pt modelId="{044B2ADD-8D6B-45B3-9AA6-C46D275A58B2}" type="pres">
      <dgm:prSet presAssocID="{54CF9489-CE37-4F19-BFEE-2CFF28823DF7}" presName="root" presStyleCnt="0">
        <dgm:presLayoutVars>
          <dgm:dir/>
          <dgm:resizeHandles val="exact"/>
        </dgm:presLayoutVars>
      </dgm:prSet>
      <dgm:spPr/>
    </dgm:pt>
    <dgm:pt modelId="{C285DA62-57F8-449B-AF81-446FA98FDABF}" type="pres">
      <dgm:prSet presAssocID="{256A87A6-08E9-4B23-AFEB-0A60870B8033}" presName="compNode" presStyleCnt="0"/>
      <dgm:spPr/>
    </dgm:pt>
    <dgm:pt modelId="{BF674587-1EC5-4733-9D20-0AD75654B48C}" type="pres">
      <dgm:prSet presAssocID="{256A87A6-08E9-4B23-AFEB-0A60870B8033}" presName="bgRect" presStyleLbl="bgShp" presStyleIdx="0" presStyleCnt="6"/>
      <dgm:spPr/>
    </dgm:pt>
    <dgm:pt modelId="{9ADD0A8F-CAAA-4428-AB2F-D8117723D390}" type="pres">
      <dgm:prSet presAssocID="{256A87A6-08E9-4B23-AFEB-0A60870B803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munications"/>
        </a:ext>
      </dgm:extLst>
    </dgm:pt>
    <dgm:pt modelId="{D51DAA05-4553-417C-AB85-31E581783200}" type="pres">
      <dgm:prSet presAssocID="{256A87A6-08E9-4B23-AFEB-0A60870B8033}" presName="spaceRect" presStyleCnt="0"/>
      <dgm:spPr/>
    </dgm:pt>
    <dgm:pt modelId="{82A67B51-FD14-428A-90C2-ABB68A408AA9}" type="pres">
      <dgm:prSet presAssocID="{256A87A6-08E9-4B23-AFEB-0A60870B8033}" presName="parTx" presStyleLbl="revTx" presStyleIdx="0" presStyleCnt="6" custScaleY="88670">
        <dgm:presLayoutVars>
          <dgm:chMax val="0"/>
          <dgm:chPref val="0"/>
        </dgm:presLayoutVars>
      </dgm:prSet>
      <dgm:spPr/>
    </dgm:pt>
    <dgm:pt modelId="{99D38FAC-2355-4D4D-9800-4CBEC1455D29}" type="pres">
      <dgm:prSet presAssocID="{28F7BD6E-DE4A-4C76-864C-F41BD302BA3A}" presName="sibTrans" presStyleCnt="0"/>
      <dgm:spPr/>
    </dgm:pt>
    <dgm:pt modelId="{020C9948-2E99-45C6-9764-EFCD6443AD35}" type="pres">
      <dgm:prSet presAssocID="{7821C005-DD70-4DBC-9DC3-8F897D5326BB}" presName="compNode" presStyleCnt="0"/>
      <dgm:spPr/>
    </dgm:pt>
    <dgm:pt modelId="{4DF6AF56-5A95-40B8-83F4-B31D1A7848E9}" type="pres">
      <dgm:prSet presAssocID="{7821C005-DD70-4DBC-9DC3-8F897D5326BB}" presName="bgRect" presStyleLbl="bgShp" presStyleIdx="1" presStyleCnt="6"/>
      <dgm:spPr/>
    </dgm:pt>
    <dgm:pt modelId="{9EBF2807-ED57-40D8-B118-4343241981BC}" type="pres">
      <dgm:prSet presAssocID="{7821C005-DD70-4DBC-9DC3-8F897D5326B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ll"/>
        </a:ext>
      </dgm:extLst>
    </dgm:pt>
    <dgm:pt modelId="{065DD3F1-C7E5-4956-A36B-4792AC98D620}" type="pres">
      <dgm:prSet presAssocID="{7821C005-DD70-4DBC-9DC3-8F897D5326BB}" presName="spaceRect" presStyleCnt="0"/>
      <dgm:spPr/>
    </dgm:pt>
    <dgm:pt modelId="{133F4155-63A7-4803-914C-99E2FE3DF7C6}" type="pres">
      <dgm:prSet presAssocID="{7821C005-DD70-4DBC-9DC3-8F897D5326BB}" presName="parTx" presStyleLbl="revTx" presStyleIdx="1" presStyleCnt="6">
        <dgm:presLayoutVars>
          <dgm:chMax val="0"/>
          <dgm:chPref val="0"/>
        </dgm:presLayoutVars>
      </dgm:prSet>
      <dgm:spPr/>
    </dgm:pt>
    <dgm:pt modelId="{00E8A1BE-337B-4FC3-9BC9-F5C473614F9F}" type="pres">
      <dgm:prSet presAssocID="{DBBBE9DA-64FA-4301-9192-AF5F480F3BE8}" presName="sibTrans" presStyleCnt="0"/>
      <dgm:spPr/>
    </dgm:pt>
    <dgm:pt modelId="{AFA83A21-C2C8-42CC-AC16-7C5B805D8621}" type="pres">
      <dgm:prSet presAssocID="{F2AC3A47-F983-4AC9-AD12-80EF972C11DC}" presName="compNode" presStyleCnt="0"/>
      <dgm:spPr/>
    </dgm:pt>
    <dgm:pt modelId="{6CBA1EA1-DD84-40D4-976E-C65AF1A5FFFF}" type="pres">
      <dgm:prSet presAssocID="{F2AC3A47-F983-4AC9-AD12-80EF972C11DC}" presName="bgRect" presStyleLbl="bgShp" presStyleIdx="2" presStyleCnt="6"/>
      <dgm:spPr/>
    </dgm:pt>
    <dgm:pt modelId="{061C587E-F9DE-4F47-8530-DC6E7653E034}" type="pres">
      <dgm:prSet presAssocID="{F2AC3A47-F983-4AC9-AD12-80EF972C11D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ilReply"/>
        </a:ext>
      </dgm:extLst>
    </dgm:pt>
    <dgm:pt modelId="{656E3A7F-6699-4EC8-A82B-F6F9C57F3BED}" type="pres">
      <dgm:prSet presAssocID="{F2AC3A47-F983-4AC9-AD12-80EF972C11DC}" presName="spaceRect" presStyleCnt="0"/>
      <dgm:spPr/>
    </dgm:pt>
    <dgm:pt modelId="{5001BCF7-2A85-4F41-A0D9-21297D15D22C}" type="pres">
      <dgm:prSet presAssocID="{F2AC3A47-F983-4AC9-AD12-80EF972C11DC}" presName="parTx" presStyleLbl="revTx" presStyleIdx="2" presStyleCnt="6">
        <dgm:presLayoutVars>
          <dgm:chMax val="0"/>
          <dgm:chPref val="0"/>
        </dgm:presLayoutVars>
      </dgm:prSet>
      <dgm:spPr/>
    </dgm:pt>
    <dgm:pt modelId="{C6291BE0-8AFC-4ADB-A7C6-C3AD7CBAC1F5}" type="pres">
      <dgm:prSet presAssocID="{8F0429A3-33B7-409E-891D-3FA19CA85C2C}" presName="sibTrans" presStyleCnt="0"/>
      <dgm:spPr/>
    </dgm:pt>
    <dgm:pt modelId="{4BDECB22-D7D3-482D-AC77-AAFE66067515}" type="pres">
      <dgm:prSet presAssocID="{2BB1BF9F-3E6F-400B-8D84-FDDE9A38B3A0}" presName="compNode" presStyleCnt="0"/>
      <dgm:spPr/>
    </dgm:pt>
    <dgm:pt modelId="{44471E58-07C8-4BBE-B811-4DA46F4ADF10}" type="pres">
      <dgm:prSet presAssocID="{2BB1BF9F-3E6F-400B-8D84-FDDE9A38B3A0}" presName="bgRect" presStyleLbl="bgShp" presStyleIdx="3" presStyleCnt="6"/>
      <dgm:spPr/>
    </dgm:pt>
    <dgm:pt modelId="{69E2283C-2FB1-45F3-9580-14A95A52A8AC}" type="pres">
      <dgm:prSet presAssocID="{2BB1BF9F-3E6F-400B-8D84-FDDE9A38B3A0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ccounts"/>
        </a:ext>
      </dgm:extLst>
    </dgm:pt>
    <dgm:pt modelId="{4063F373-C262-448A-8258-26E93307FA86}" type="pres">
      <dgm:prSet presAssocID="{2BB1BF9F-3E6F-400B-8D84-FDDE9A38B3A0}" presName="spaceRect" presStyleCnt="0"/>
      <dgm:spPr/>
    </dgm:pt>
    <dgm:pt modelId="{F7B41D3A-AF42-4A11-AEF6-AA613AECA7EF}" type="pres">
      <dgm:prSet presAssocID="{2BB1BF9F-3E6F-400B-8D84-FDDE9A38B3A0}" presName="parTx" presStyleLbl="revTx" presStyleIdx="3" presStyleCnt="6">
        <dgm:presLayoutVars>
          <dgm:chMax val="0"/>
          <dgm:chPref val="0"/>
        </dgm:presLayoutVars>
      </dgm:prSet>
      <dgm:spPr/>
    </dgm:pt>
    <dgm:pt modelId="{F0866B14-C121-4574-8A5F-6F5DD53B3467}" type="pres">
      <dgm:prSet presAssocID="{33D35E9B-7597-4479-8026-A140ED7151CF}" presName="sibTrans" presStyleCnt="0"/>
      <dgm:spPr/>
    </dgm:pt>
    <dgm:pt modelId="{7DB9F860-D47F-421C-A5AF-A2FCA2F64EEE}" type="pres">
      <dgm:prSet presAssocID="{5FF6AA22-7A32-4C6A-B0A7-AF6468EC2612}" presName="compNode" presStyleCnt="0"/>
      <dgm:spPr/>
    </dgm:pt>
    <dgm:pt modelId="{49DE8D16-5927-4667-B422-1D323160BA0D}" type="pres">
      <dgm:prSet presAssocID="{5FF6AA22-7A32-4C6A-B0A7-AF6468EC2612}" presName="bgRect" presStyleLbl="bgShp" presStyleIdx="4" presStyleCnt="6"/>
      <dgm:spPr/>
    </dgm:pt>
    <dgm:pt modelId="{5D748087-36B6-4D6C-B584-F2712759AECD}" type="pres">
      <dgm:prSet presAssocID="{5FF6AA22-7A32-4C6A-B0A7-AF6468EC261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Outline"/>
        </a:ext>
      </dgm:extLst>
    </dgm:pt>
    <dgm:pt modelId="{AE10A66A-7E99-4446-87FC-1C96B2C37B9C}" type="pres">
      <dgm:prSet presAssocID="{5FF6AA22-7A32-4C6A-B0A7-AF6468EC2612}" presName="spaceRect" presStyleCnt="0"/>
      <dgm:spPr/>
    </dgm:pt>
    <dgm:pt modelId="{80AF978F-4C2C-4A1D-9390-EE52FDC2F8AA}" type="pres">
      <dgm:prSet presAssocID="{5FF6AA22-7A32-4C6A-B0A7-AF6468EC2612}" presName="parTx" presStyleLbl="revTx" presStyleIdx="4" presStyleCnt="6">
        <dgm:presLayoutVars>
          <dgm:chMax val="0"/>
          <dgm:chPref val="0"/>
        </dgm:presLayoutVars>
      </dgm:prSet>
      <dgm:spPr/>
    </dgm:pt>
    <dgm:pt modelId="{E4A29DC8-F27A-4326-A0F0-767A34214B08}" type="pres">
      <dgm:prSet presAssocID="{909606B4-7DA2-439F-B690-12BC9F2630FA}" presName="sibTrans" presStyleCnt="0"/>
      <dgm:spPr/>
    </dgm:pt>
    <dgm:pt modelId="{C835AB98-93ED-4BAB-9468-4874D89F4A04}" type="pres">
      <dgm:prSet presAssocID="{39AAEE72-F47E-4A8F-86ED-CCFD7572A3C9}" presName="compNode" presStyleCnt="0"/>
      <dgm:spPr/>
    </dgm:pt>
    <dgm:pt modelId="{F7A9C661-32D2-4F98-9E77-EF7D99E33C06}" type="pres">
      <dgm:prSet presAssocID="{39AAEE72-F47E-4A8F-86ED-CCFD7572A3C9}" presName="bgRect" presStyleLbl="bgShp" presStyleIdx="5" presStyleCnt="6"/>
      <dgm:spPr/>
    </dgm:pt>
    <dgm:pt modelId="{42BE8ABB-333F-4E2C-951E-E1B18BE658C8}" type="pres">
      <dgm:prSet presAssocID="{39AAEE72-F47E-4A8F-86ED-CCFD7572A3C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ctionary"/>
        </a:ext>
      </dgm:extLst>
    </dgm:pt>
    <dgm:pt modelId="{F920F7E2-3184-40D1-9D72-5134EB58C283}" type="pres">
      <dgm:prSet presAssocID="{39AAEE72-F47E-4A8F-86ED-CCFD7572A3C9}" presName="spaceRect" presStyleCnt="0"/>
      <dgm:spPr/>
    </dgm:pt>
    <dgm:pt modelId="{C69E2B9D-7238-4466-8976-852F9BC3E419}" type="pres">
      <dgm:prSet presAssocID="{39AAEE72-F47E-4A8F-86ED-CCFD7572A3C9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747DA820-57BB-40C8-B5AA-77EA497BCEFF}" srcId="{54CF9489-CE37-4F19-BFEE-2CFF28823DF7}" destId="{5FF6AA22-7A32-4C6A-B0A7-AF6468EC2612}" srcOrd="4" destOrd="0" parTransId="{28579F5C-623B-41BB-80F7-2977649FBA32}" sibTransId="{909606B4-7DA2-439F-B690-12BC9F2630FA}"/>
    <dgm:cxn modelId="{784A0C23-10FC-4B05-9893-0F4E99304182}" srcId="{54CF9489-CE37-4F19-BFEE-2CFF28823DF7}" destId="{2BB1BF9F-3E6F-400B-8D84-FDDE9A38B3A0}" srcOrd="3" destOrd="0" parTransId="{02D69E9A-1661-45CA-9DE3-4BFE4E8D1CC8}" sibTransId="{33D35E9B-7597-4479-8026-A140ED7151CF}"/>
    <dgm:cxn modelId="{245BE934-577C-4FBB-BCF2-FD98BFAEEFBA}" type="presOf" srcId="{5FF6AA22-7A32-4C6A-B0A7-AF6468EC2612}" destId="{80AF978F-4C2C-4A1D-9390-EE52FDC2F8AA}" srcOrd="0" destOrd="0" presId="urn:microsoft.com/office/officeart/2018/2/layout/IconVerticalSolidList"/>
    <dgm:cxn modelId="{8D2DF737-0A35-48A1-B734-C72D8BB24C91}" srcId="{54CF9489-CE37-4F19-BFEE-2CFF28823DF7}" destId="{39AAEE72-F47E-4A8F-86ED-CCFD7572A3C9}" srcOrd="5" destOrd="0" parTransId="{F2806C2E-94E0-4BB5-9227-071CE0A0D75B}" sibTransId="{98AFF1DF-199D-4522-AC4C-3A9C60190AFE}"/>
    <dgm:cxn modelId="{92A33747-56CA-4B0F-A1AB-CFF00DE1EC5A}" type="presOf" srcId="{F2AC3A47-F983-4AC9-AD12-80EF972C11DC}" destId="{5001BCF7-2A85-4F41-A0D9-21297D15D22C}" srcOrd="0" destOrd="0" presId="urn:microsoft.com/office/officeart/2018/2/layout/IconVerticalSolidList"/>
    <dgm:cxn modelId="{EEAE629B-7BD6-47C8-B932-5C77EA4F430B}" type="presOf" srcId="{256A87A6-08E9-4B23-AFEB-0A60870B8033}" destId="{82A67B51-FD14-428A-90C2-ABB68A408AA9}" srcOrd="0" destOrd="0" presId="urn:microsoft.com/office/officeart/2018/2/layout/IconVerticalSolidList"/>
    <dgm:cxn modelId="{ADDF8B9B-8F79-43B1-B7C5-05583947B44B}" type="presOf" srcId="{7821C005-DD70-4DBC-9DC3-8F897D5326BB}" destId="{133F4155-63A7-4803-914C-99E2FE3DF7C6}" srcOrd="0" destOrd="0" presId="urn:microsoft.com/office/officeart/2018/2/layout/IconVerticalSolidList"/>
    <dgm:cxn modelId="{359C5CA5-2BF4-4007-8970-4B5F4E7297F2}" srcId="{54CF9489-CE37-4F19-BFEE-2CFF28823DF7}" destId="{F2AC3A47-F983-4AC9-AD12-80EF972C11DC}" srcOrd="2" destOrd="0" parTransId="{648B5D13-9CE5-4AA5-8EE2-7B07729ED7E8}" sibTransId="{8F0429A3-33B7-409E-891D-3FA19CA85C2C}"/>
    <dgm:cxn modelId="{C26B2BB8-3E15-40A9-A8C4-FC0BA5C86179}" srcId="{54CF9489-CE37-4F19-BFEE-2CFF28823DF7}" destId="{7821C005-DD70-4DBC-9DC3-8F897D5326BB}" srcOrd="1" destOrd="0" parTransId="{EE60F856-5C68-4ABC-99C8-02F824CA6241}" sibTransId="{DBBBE9DA-64FA-4301-9192-AF5F480F3BE8}"/>
    <dgm:cxn modelId="{F63C59DB-EC00-4F83-B1F3-125851B698AE}" type="presOf" srcId="{54CF9489-CE37-4F19-BFEE-2CFF28823DF7}" destId="{044B2ADD-8D6B-45B3-9AA6-C46D275A58B2}" srcOrd="0" destOrd="0" presId="urn:microsoft.com/office/officeart/2018/2/layout/IconVerticalSolidList"/>
    <dgm:cxn modelId="{899B3EDD-0C89-46CE-A1EB-D94D7147BA12}" srcId="{54CF9489-CE37-4F19-BFEE-2CFF28823DF7}" destId="{256A87A6-08E9-4B23-AFEB-0A60870B8033}" srcOrd="0" destOrd="0" parTransId="{3CE0BAF9-E0CC-49EA-A83C-B42626B931E7}" sibTransId="{28F7BD6E-DE4A-4C76-864C-F41BD302BA3A}"/>
    <dgm:cxn modelId="{3D0A2AF3-F5A9-45A5-AE8E-7664584113B3}" type="presOf" srcId="{39AAEE72-F47E-4A8F-86ED-CCFD7572A3C9}" destId="{C69E2B9D-7238-4466-8976-852F9BC3E419}" srcOrd="0" destOrd="0" presId="urn:microsoft.com/office/officeart/2018/2/layout/IconVerticalSolidList"/>
    <dgm:cxn modelId="{137770F7-F72B-49A3-A9BF-CEC6C3E602C0}" type="presOf" srcId="{2BB1BF9F-3E6F-400B-8D84-FDDE9A38B3A0}" destId="{F7B41D3A-AF42-4A11-AEF6-AA613AECA7EF}" srcOrd="0" destOrd="0" presId="urn:microsoft.com/office/officeart/2018/2/layout/IconVerticalSolidList"/>
    <dgm:cxn modelId="{FBBA8706-D949-4A4F-B7BE-63CE7728D544}" type="presParOf" srcId="{044B2ADD-8D6B-45B3-9AA6-C46D275A58B2}" destId="{C285DA62-57F8-449B-AF81-446FA98FDABF}" srcOrd="0" destOrd="0" presId="urn:microsoft.com/office/officeart/2018/2/layout/IconVerticalSolidList"/>
    <dgm:cxn modelId="{C26AAF1F-CBD2-4604-8037-E3B8207DAB88}" type="presParOf" srcId="{C285DA62-57F8-449B-AF81-446FA98FDABF}" destId="{BF674587-1EC5-4733-9D20-0AD75654B48C}" srcOrd="0" destOrd="0" presId="urn:microsoft.com/office/officeart/2018/2/layout/IconVerticalSolidList"/>
    <dgm:cxn modelId="{4ABA76BA-BC25-48E9-986A-EDACBB99A6B1}" type="presParOf" srcId="{C285DA62-57F8-449B-AF81-446FA98FDABF}" destId="{9ADD0A8F-CAAA-4428-AB2F-D8117723D390}" srcOrd="1" destOrd="0" presId="urn:microsoft.com/office/officeart/2018/2/layout/IconVerticalSolidList"/>
    <dgm:cxn modelId="{F9AD1CDE-8A18-4372-9265-C49430924884}" type="presParOf" srcId="{C285DA62-57F8-449B-AF81-446FA98FDABF}" destId="{D51DAA05-4553-417C-AB85-31E581783200}" srcOrd="2" destOrd="0" presId="urn:microsoft.com/office/officeart/2018/2/layout/IconVerticalSolidList"/>
    <dgm:cxn modelId="{553DA17B-1D65-4A66-9852-F4F3555F22F4}" type="presParOf" srcId="{C285DA62-57F8-449B-AF81-446FA98FDABF}" destId="{82A67B51-FD14-428A-90C2-ABB68A408AA9}" srcOrd="3" destOrd="0" presId="urn:microsoft.com/office/officeart/2018/2/layout/IconVerticalSolidList"/>
    <dgm:cxn modelId="{406F3903-CB43-4120-8568-C1ABE88A1056}" type="presParOf" srcId="{044B2ADD-8D6B-45B3-9AA6-C46D275A58B2}" destId="{99D38FAC-2355-4D4D-9800-4CBEC1455D29}" srcOrd="1" destOrd="0" presId="urn:microsoft.com/office/officeart/2018/2/layout/IconVerticalSolidList"/>
    <dgm:cxn modelId="{E5F278CF-3CF8-40E5-B9FF-92E688AA68A7}" type="presParOf" srcId="{044B2ADD-8D6B-45B3-9AA6-C46D275A58B2}" destId="{020C9948-2E99-45C6-9764-EFCD6443AD35}" srcOrd="2" destOrd="0" presId="urn:microsoft.com/office/officeart/2018/2/layout/IconVerticalSolidList"/>
    <dgm:cxn modelId="{8A9592FB-0E43-4D40-9C35-BC751F7D1358}" type="presParOf" srcId="{020C9948-2E99-45C6-9764-EFCD6443AD35}" destId="{4DF6AF56-5A95-40B8-83F4-B31D1A7848E9}" srcOrd="0" destOrd="0" presId="urn:microsoft.com/office/officeart/2018/2/layout/IconVerticalSolidList"/>
    <dgm:cxn modelId="{F5F4F5E3-F91B-4666-805C-128D0FEC140D}" type="presParOf" srcId="{020C9948-2E99-45C6-9764-EFCD6443AD35}" destId="{9EBF2807-ED57-40D8-B118-4343241981BC}" srcOrd="1" destOrd="0" presId="urn:microsoft.com/office/officeart/2018/2/layout/IconVerticalSolidList"/>
    <dgm:cxn modelId="{5B232D00-F3E4-45D4-8126-5C400ED53A92}" type="presParOf" srcId="{020C9948-2E99-45C6-9764-EFCD6443AD35}" destId="{065DD3F1-C7E5-4956-A36B-4792AC98D620}" srcOrd="2" destOrd="0" presId="urn:microsoft.com/office/officeart/2018/2/layout/IconVerticalSolidList"/>
    <dgm:cxn modelId="{B3AE4A9C-BD23-42F7-AE7B-34C35330C6DB}" type="presParOf" srcId="{020C9948-2E99-45C6-9764-EFCD6443AD35}" destId="{133F4155-63A7-4803-914C-99E2FE3DF7C6}" srcOrd="3" destOrd="0" presId="urn:microsoft.com/office/officeart/2018/2/layout/IconVerticalSolidList"/>
    <dgm:cxn modelId="{67266924-F9EB-4305-80A6-263A943882C6}" type="presParOf" srcId="{044B2ADD-8D6B-45B3-9AA6-C46D275A58B2}" destId="{00E8A1BE-337B-4FC3-9BC9-F5C473614F9F}" srcOrd="3" destOrd="0" presId="urn:microsoft.com/office/officeart/2018/2/layout/IconVerticalSolidList"/>
    <dgm:cxn modelId="{51BCF909-8324-4EAA-A76D-EEEECCDDC5DE}" type="presParOf" srcId="{044B2ADD-8D6B-45B3-9AA6-C46D275A58B2}" destId="{AFA83A21-C2C8-42CC-AC16-7C5B805D8621}" srcOrd="4" destOrd="0" presId="urn:microsoft.com/office/officeart/2018/2/layout/IconVerticalSolidList"/>
    <dgm:cxn modelId="{8BB2BE7B-306A-474A-A8C2-B93F9E1874BA}" type="presParOf" srcId="{AFA83A21-C2C8-42CC-AC16-7C5B805D8621}" destId="{6CBA1EA1-DD84-40D4-976E-C65AF1A5FFFF}" srcOrd="0" destOrd="0" presId="urn:microsoft.com/office/officeart/2018/2/layout/IconVerticalSolidList"/>
    <dgm:cxn modelId="{3A3683C1-C69D-41C0-B85E-862A239B3C0B}" type="presParOf" srcId="{AFA83A21-C2C8-42CC-AC16-7C5B805D8621}" destId="{061C587E-F9DE-4F47-8530-DC6E7653E034}" srcOrd="1" destOrd="0" presId="urn:microsoft.com/office/officeart/2018/2/layout/IconVerticalSolidList"/>
    <dgm:cxn modelId="{81C2F96D-F02D-42CA-BD4F-72F953183A34}" type="presParOf" srcId="{AFA83A21-C2C8-42CC-AC16-7C5B805D8621}" destId="{656E3A7F-6699-4EC8-A82B-F6F9C57F3BED}" srcOrd="2" destOrd="0" presId="urn:microsoft.com/office/officeart/2018/2/layout/IconVerticalSolidList"/>
    <dgm:cxn modelId="{9CE2306E-1053-4A22-B68C-575955070220}" type="presParOf" srcId="{AFA83A21-C2C8-42CC-AC16-7C5B805D8621}" destId="{5001BCF7-2A85-4F41-A0D9-21297D15D22C}" srcOrd="3" destOrd="0" presId="urn:microsoft.com/office/officeart/2018/2/layout/IconVerticalSolidList"/>
    <dgm:cxn modelId="{11A32B91-5172-40F8-B5D3-9ABDBAA2FBC5}" type="presParOf" srcId="{044B2ADD-8D6B-45B3-9AA6-C46D275A58B2}" destId="{C6291BE0-8AFC-4ADB-A7C6-C3AD7CBAC1F5}" srcOrd="5" destOrd="0" presId="urn:microsoft.com/office/officeart/2018/2/layout/IconVerticalSolidList"/>
    <dgm:cxn modelId="{E65C2ABB-05D5-4648-A43E-A57016B640E0}" type="presParOf" srcId="{044B2ADD-8D6B-45B3-9AA6-C46D275A58B2}" destId="{4BDECB22-D7D3-482D-AC77-AAFE66067515}" srcOrd="6" destOrd="0" presId="urn:microsoft.com/office/officeart/2018/2/layout/IconVerticalSolidList"/>
    <dgm:cxn modelId="{2174CC94-1516-4576-B26D-C6E009E1B81D}" type="presParOf" srcId="{4BDECB22-D7D3-482D-AC77-AAFE66067515}" destId="{44471E58-07C8-4BBE-B811-4DA46F4ADF10}" srcOrd="0" destOrd="0" presId="urn:microsoft.com/office/officeart/2018/2/layout/IconVerticalSolidList"/>
    <dgm:cxn modelId="{DDA06A6F-AE61-4102-9BFD-82C31DAC6967}" type="presParOf" srcId="{4BDECB22-D7D3-482D-AC77-AAFE66067515}" destId="{69E2283C-2FB1-45F3-9580-14A95A52A8AC}" srcOrd="1" destOrd="0" presId="urn:microsoft.com/office/officeart/2018/2/layout/IconVerticalSolidList"/>
    <dgm:cxn modelId="{5A21D7BF-CC2C-4760-8146-CDDED5DB37FE}" type="presParOf" srcId="{4BDECB22-D7D3-482D-AC77-AAFE66067515}" destId="{4063F373-C262-448A-8258-26E93307FA86}" srcOrd="2" destOrd="0" presId="urn:microsoft.com/office/officeart/2018/2/layout/IconVerticalSolidList"/>
    <dgm:cxn modelId="{FD0DDA40-96A0-4040-B2B9-5E95CD79718D}" type="presParOf" srcId="{4BDECB22-D7D3-482D-AC77-AAFE66067515}" destId="{F7B41D3A-AF42-4A11-AEF6-AA613AECA7EF}" srcOrd="3" destOrd="0" presId="urn:microsoft.com/office/officeart/2018/2/layout/IconVerticalSolidList"/>
    <dgm:cxn modelId="{65E8CD76-ED1A-4137-88B5-6ED50CC96837}" type="presParOf" srcId="{044B2ADD-8D6B-45B3-9AA6-C46D275A58B2}" destId="{F0866B14-C121-4574-8A5F-6F5DD53B3467}" srcOrd="7" destOrd="0" presId="urn:microsoft.com/office/officeart/2018/2/layout/IconVerticalSolidList"/>
    <dgm:cxn modelId="{3BF321AA-E9DF-4C68-85FF-A42B01ABE770}" type="presParOf" srcId="{044B2ADD-8D6B-45B3-9AA6-C46D275A58B2}" destId="{7DB9F860-D47F-421C-A5AF-A2FCA2F64EEE}" srcOrd="8" destOrd="0" presId="urn:microsoft.com/office/officeart/2018/2/layout/IconVerticalSolidList"/>
    <dgm:cxn modelId="{2BDE26EA-2C1D-43AD-B2A0-7EE84DA15715}" type="presParOf" srcId="{7DB9F860-D47F-421C-A5AF-A2FCA2F64EEE}" destId="{49DE8D16-5927-4667-B422-1D323160BA0D}" srcOrd="0" destOrd="0" presId="urn:microsoft.com/office/officeart/2018/2/layout/IconVerticalSolidList"/>
    <dgm:cxn modelId="{D79D4A08-1ADD-4EBD-BDD7-66E9276B4E51}" type="presParOf" srcId="{7DB9F860-D47F-421C-A5AF-A2FCA2F64EEE}" destId="{5D748087-36B6-4D6C-B584-F2712759AECD}" srcOrd="1" destOrd="0" presId="urn:microsoft.com/office/officeart/2018/2/layout/IconVerticalSolidList"/>
    <dgm:cxn modelId="{47471649-7BAE-4824-A66F-15E35BFE8700}" type="presParOf" srcId="{7DB9F860-D47F-421C-A5AF-A2FCA2F64EEE}" destId="{AE10A66A-7E99-4446-87FC-1C96B2C37B9C}" srcOrd="2" destOrd="0" presId="urn:microsoft.com/office/officeart/2018/2/layout/IconVerticalSolidList"/>
    <dgm:cxn modelId="{74DF606F-D6E5-4EDB-BB52-62F41878D71C}" type="presParOf" srcId="{7DB9F860-D47F-421C-A5AF-A2FCA2F64EEE}" destId="{80AF978F-4C2C-4A1D-9390-EE52FDC2F8AA}" srcOrd="3" destOrd="0" presId="urn:microsoft.com/office/officeart/2018/2/layout/IconVerticalSolidList"/>
    <dgm:cxn modelId="{31061421-4F0B-431B-B675-F6944DDCCB31}" type="presParOf" srcId="{044B2ADD-8D6B-45B3-9AA6-C46D275A58B2}" destId="{E4A29DC8-F27A-4326-A0F0-767A34214B08}" srcOrd="9" destOrd="0" presId="urn:microsoft.com/office/officeart/2018/2/layout/IconVerticalSolidList"/>
    <dgm:cxn modelId="{3207A7EC-822C-4DC7-AC2F-E3BF1E5DEC4D}" type="presParOf" srcId="{044B2ADD-8D6B-45B3-9AA6-C46D275A58B2}" destId="{C835AB98-93ED-4BAB-9468-4874D89F4A04}" srcOrd="10" destOrd="0" presId="urn:microsoft.com/office/officeart/2018/2/layout/IconVerticalSolidList"/>
    <dgm:cxn modelId="{DF334E8C-1D96-4DA4-A4A6-9D30DFBBAFB0}" type="presParOf" srcId="{C835AB98-93ED-4BAB-9468-4874D89F4A04}" destId="{F7A9C661-32D2-4F98-9E77-EF7D99E33C06}" srcOrd="0" destOrd="0" presId="urn:microsoft.com/office/officeart/2018/2/layout/IconVerticalSolidList"/>
    <dgm:cxn modelId="{69303BD0-6349-45CC-AE2E-BB24C2D9F6F5}" type="presParOf" srcId="{C835AB98-93ED-4BAB-9468-4874D89F4A04}" destId="{42BE8ABB-333F-4E2C-951E-E1B18BE658C8}" srcOrd="1" destOrd="0" presId="urn:microsoft.com/office/officeart/2018/2/layout/IconVerticalSolidList"/>
    <dgm:cxn modelId="{CBD5728F-5FD5-4EEA-A1CC-6999765FB68F}" type="presParOf" srcId="{C835AB98-93ED-4BAB-9468-4874D89F4A04}" destId="{F920F7E2-3184-40D1-9D72-5134EB58C283}" srcOrd="2" destOrd="0" presId="urn:microsoft.com/office/officeart/2018/2/layout/IconVerticalSolidList"/>
    <dgm:cxn modelId="{A4867E7E-A720-4EFB-B346-5B11A86D3807}" type="presParOf" srcId="{C835AB98-93ED-4BAB-9468-4874D89F4A04}" destId="{C69E2B9D-7238-4466-8976-852F9BC3E4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894241-91C9-4D87-AF8B-E7E6B0AFFCF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69DC925-7C81-4517-9C09-C6120C57689D}">
      <dgm:prSet/>
      <dgm:spPr/>
      <dgm:t>
        <a:bodyPr/>
        <a:lstStyle/>
        <a:p>
          <a:r>
            <a:rPr lang="en-US" dirty="0"/>
            <a:t>Neurotransmitters can be either Excitatory or Inhibitory</a:t>
          </a:r>
        </a:p>
      </dgm:t>
    </dgm:pt>
    <dgm:pt modelId="{8D11CA05-92B4-4134-9496-AB7AE9A35C98}" type="parTrans" cxnId="{DC90BA8C-B53A-4153-8B01-F7F04ED8F4C5}">
      <dgm:prSet/>
      <dgm:spPr/>
      <dgm:t>
        <a:bodyPr/>
        <a:lstStyle/>
        <a:p>
          <a:endParaRPr lang="en-US"/>
        </a:p>
      </dgm:t>
    </dgm:pt>
    <dgm:pt modelId="{3695DAE9-1118-43BE-B462-0033143E59D7}" type="sibTrans" cxnId="{DC90BA8C-B53A-4153-8B01-F7F04ED8F4C5}">
      <dgm:prSet/>
      <dgm:spPr/>
      <dgm:t>
        <a:bodyPr/>
        <a:lstStyle/>
        <a:p>
          <a:endParaRPr lang="en-US"/>
        </a:p>
      </dgm:t>
    </dgm:pt>
    <dgm:pt modelId="{B6576113-E9E9-4D58-BB20-A4303B3163FF}">
      <dgm:prSet/>
      <dgm:spPr/>
      <dgm:t>
        <a:bodyPr/>
        <a:lstStyle/>
        <a:p>
          <a:r>
            <a:rPr lang="en-US"/>
            <a:t>Excitatory: increase the probability that the postsynaptic cell will fire an action potential.</a:t>
          </a:r>
        </a:p>
      </dgm:t>
    </dgm:pt>
    <dgm:pt modelId="{B23732B1-184D-48BD-98A1-FB5A0AA53D0E}" type="parTrans" cxnId="{65D0693E-E969-484C-80F7-8DA98ECC448B}">
      <dgm:prSet/>
      <dgm:spPr/>
      <dgm:t>
        <a:bodyPr/>
        <a:lstStyle/>
        <a:p>
          <a:endParaRPr lang="en-US"/>
        </a:p>
      </dgm:t>
    </dgm:pt>
    <dgm:pt modelId="{754F8323-94EA-477A-8CF5-05687CA022AB}" type="sibTrans" cxnId="{65D0693E-E969-484C-80F7-8DA98ECC448B}">
      <dgm:prSet/>
      <dgm:spPr/>
      <dgm:t>
        <a:bodyPr/>
        <a:lstStyle/>
        <a:p>
          <a:endParaRPr lang="en-US"/>
        </a:p>
      </dgm:t>
    </dgm:pt>
    <dgm:pt modelId="{928ABADF-DECB-4E15-AC1D-D301C17EB60E}">
      <dgm:prSet/>
      <dgm:spPr/>
      <dgm:t>
        <a:bodyPr/>
        <a:lstStyle/>
        <a:p>
          <a:r>
            <a:rPr lang="en-US"/>
            <a:t>Inhibitory: decrease the probability that the postsynaptic cell will fire an action potential.</a:t>
          </a:r>
        </a:p>
      </dgm:t>
    </dgm:pt>
    <dgm:pt modelId="{127F22CC-67BF-4ECE-BBAC-3640D9478069}" type="parTrans" cxnId="{EF310208-909E-4412-A483-91357CB8E357}">
      <dgm:prSet/>
      <dgm:spPr/>
      <dgm:t>
        <a:bodyPr/>
        <a:lstStyle/>
        <a:p>
          <a:endParaRPr lang="en-US"/>
        </a:p>
      </dgm:t>
    </dgm:pt>
    <dgm:pt modelId="{E04765B4-A8F6-4FB9-AE9B-10A1757F15EB}" type="sibTrans" cxnId="{EF310208-909E-4412-A483-91357CB8E357}">
      <dgm:prSet/>
      <dgm:spPr/>
      <dgm:t>
        <a:bodyPr/>
        <a:lstStyle/>
        <a:p>
          <a:endParaRPr lang="en-US"/>
        </a:p>
      </dgm:t>
    </dgm:pt>
    <dgm:pt modelId="{16A4D0E4-B431-4B0E-8238-8FA95D600442}" type="pres">
      <dgm:prSet presAssocID="{3C894241-91C9-4D87-AF8B-E7E6B0AFFCFD}" presName="root" presStyleCnt="0">
        <dgm:presLayoutVars>
          <dgm:dir/>
          <dgm:resizeHandles val="exact"/>
        </dgm:presLayoutVars>
      </dgm:prSet>
      <dgm:spPr/>
    </dgm:pt>
    <dgm:pt modelId="{8EB3B89D-6931-47CF-9B98-866AA8A73429}" type="pres">
      <dgm:prSet presAssocID="{269DC925-7C81-4517-9C09-C6120C57689D}" presName="compNode" presStyleCnt="0"/>
      <dgm:spPr/>
    </dgm:pt>
    <dgm:pt modelId="{83AC6DFE-AAE5-4796-81BE-187152E03AF0}" type="pres">
      <dgm:prSet presAssocID="{269DC925-7C81-4517-9C09-C6120C57689D}" presName="bgRect" presStyleLbl="bgShp" presStyleIdx="0" presStyleCnt="3"/>
      <dgm:spPr/>
    </dgm:pt>
    <dgm:pt modelId="{6958B8DB-2128-4A2E-985A-8B1F997BE1EB}" type="pres">
      <dgm:prSet presAssocID="{269DC925-7C81-4517-9C09-C6120C57689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78403236-2AE0-4985-8A02-8960793D361B}" type="pres">
      <dgm:prSet presAssocID="{269DC925-7C81-4517-9C09-C6120C57689D}" presName="spaceRect" presStyleCnt="0"/>
      <dgm:spPr/>
    </dgm:pt>
    <dgm:pt modelId="{3D193CFC-6457-4098-AC9B-3C1FD37028C9}" type="pres">
      <dgm:prSet presAssocID="{269DC925-7C81-4517-9C09-C6120C57689D}" presName="parTx" presStyleLbl="revTx" presStyleIdx="0" presStyleCnt="3">
        <dgm:presLayoutVars>
          <dgm:chMax val="0"/>
          <dgm:chPref val="0"/>
        </dgm:presLayoutVars>
      </dgm:prSet>
      <dgm:spPr/>
    </dgm:pt>
    <dgm:pt modelId="{1E48717E-FFBC-4306-8FAB-E0652C1D9216}" type="pres">
      <dgm:prSet presAssocID="{3695DAE9-1118-43BE-B462-0033143E59D7}" presName="sibTrans" presStyleCnt="0"/>
      <dgm:spPr/>
    </dgm:pt>
    <dgm:pt modelId="{6435548F-4CD3-41DA-A31D-14C03BE7BA24}" type="pres">
      <dgm:prSet presAssocID="{B6576113-E9E9-4D58-BB20-A4303B3163FF}" presName="compNode" presStyleCnt="0"/>
      <dgm:spPr/>
    </dgm:pt>
    <dgm:pt modelId="{6BC91B0D-3FF2-47C2-932A-6DA4365316DB}" type="pres">
      <dgm:prSet presAssocID="{B6576113-E9E9-4D58-BB20-A4303B3163FF}" presName="bgRect" presStyleLbl="bgShp" presStyleIdx="1" presStyleCnt="3"/>
      <dgm:spPr/>
    </dgm:pt>
    <dgm:pt modelId="{561ACFEA-62DC-43FF-905B-79D844D23738}" type="pres">
      <dgm:prSet presAssocID="{B6576113-E9E9-4D58-BB20-A4303B3163F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9EE885B-2243-4F73-AE6E-22C191D0CBA2}" type="pres">
      <dgm:prSet presAssocID="{B6576113-E9E9-4D58-BB20-A4303B3163FF}" presName="spaceRect" presStyleCnt="0"/>
      <dgm:spPr/>
    </dgm:pt>
    <dgm:pt modelId="{A672A15C-1D4A-4EFC-B65D-7CBCC1ED1EC9}" type="pres">
      <dgm:prSet presAssocID="{B6576113-E9E9-4D58-BB20-A4303B3163FF}" presName="parTx" presStyleLbl="revTx" presStyleIdx="1" presStyleCnt="3">
        <dgm:presLayoutVars>
          <dgm:chMax val="0"/>
          <dgm:chPref val="0"/>
        </dgm:presLayoutVars>
      </dgm:prSet>
      <dgm:spPr/>
    </dgm:pt>
    <dgm:pt modelId="{005CC2D9-9530-4256-8E70-9FAB0C53D0AA}" type="pres">
      <dgm:prSet presAssocID="{754F8323-94EA-477A-8CF5-05687CA022AB}" presName="sibTrans" presStyleCnt="0"/>
      <dgm:spPr/>
    </dgm:pt>
    <dgm:pt modelId="{18644EC3-E7A0-4253-B43D-21897EB8F9BE}" type="pres">
      <dgm:prSet presAssocID="{928ABADF-DECB-4E15-AC1D-D301C17EB60E}" presName="compNode" presStyleCnt="0"/>
      <dgm:spPr/>
    </dgm:pt>
    <dgm:pt modelId="{6B4D3672-D9C4-413A-BEC1-C16A508F9688}" type="pres">
      <dgm:prSet presAssocID="{928ABADF-DECB-4E15-AC1D-D301C17EB60E}" presName="bgRect" presStyleLbl="bgShp" presStyleIdx="2" presStyleCnt="3"/>
      <dgm:spPr/>
    </dgm:pt>
    <dgm:pt modelId="{D793A3FA-9866-4C2C-996F-4CDBB623D2FD}" type="pres">
      <dgm:prSet presAssocID="{928ABADF-DECB-4E15-AC1D-D301C17EB60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75CF302B-9483-44D4-AE92-AB21B6F8AEF8}" type="pres">
      <dgm:prSet presAssocID="{928ABADF-DECB-4E15-AC1D-D301C17EB60E}" presName="spaceRect" presStyleCnt="0"/>
      <dgm:spPr/>
    </dgm:pt>
    <dgm:pt modelId="{9E1BCD3F-1F50-4489-885E-94C147DBC572}" type="pres">
      <dgm:prSet presAssocID="{928ABADF-DECB-4E15-AC1D-D301C17EB60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F310208-909E-4412-A483-91357CB8E357}" srcId="{3C894241-91C9-4D87-AF8B-E7E6B0AFFCFD}" destId="{928ABADF-DECB-4E15-AC1D-D301C17EB60E}" srcOrd="2" destOrd="0" parTransId="{127F22CC-67BF-4ECE-BBAC-3640D9478069}" sibTransId="{E04765B4-A8F6-4FB9-AE9B-10A1757F15EB}"/>
    <dgm:cxn modelId="{B013991C-DA23-834C-A47D-A964A83596A9}" type="presOf" srcId="{B6576113-E9E9-4D58-BB20-A4303B3163FF}" destId="{A672A15C-1D4A-4EFC-B65D-7CBCC1ED1EC9}" srcOrd="0" destOrd="0" presId="urn:microsoft.com/office/officeart/2018/2/layout/IconVerticalSolidList"/>
    <dgm:cxn modelId="{7713BD22-02F0-AC44-B4A2-239DAC7712CE}" type="presOf" srcId="{3C894241-91C9-4D87-AF8B-E7E6B0AFFCFD}" destId="{16A4D0E4-B431-4B0E-8238-8FA95D600442}" srcOrd="0" destOrd="0" presId="urn:microsoft.com/office/officeart/2018/2/layout/IconVerticalSolidList"/>
    <dgm:cxn modelId="{65D0693E-E969-484C-80F7-8DA98ECC448B}" srcId="{3C894241-91C9-4D87-AF8B-E7E6B0AFFCFD}" destId="{B6576113-E9E9-4D58-BB20-A4303B3163FF}" srcOrd="1" destOrd="0" parTransId="{B23732B1-184D-48BD-98A1-FB5A0AA53D0E}" sibTransId="{754F8323-94EA-477A-8CF5-05687CA022AB}"/>
    <dgm:cxn modelId="{53E54C44-0CA6-F147-A0D7-ED20AC3E7603}" type="presOf" srcId="{928ABADF-DECB-4E15-AC1D-D301C17EB60E}" destId="{9E1BCD3F-1F50-4489-885E-94C147DBC572}" srcOrd="0" destOrd="0" presId="urn:microsoft.com/office/officeart/2018/2/layout/IconVerticalSolidList"/>
    <dgm:cxn modelId="{59EC8A74-2634-3E41-94AB-2D8B75E9E1CF}" type="presOf" srcId="{269DC925-7C81-4517-9C09-C6120C57689D}" destId="{3D193CFC-6457-4098-AC9B-3C1FD37028C9}" srcOrd="0" destOrd="0" presId="urn:microsoft.com/office/officeart/2018/2/layout/IconVerticalSolidList"/>
    <dgm:cxn modelId="{DC90BA8C-B53A-4153-8B01-F7F04ED8F4C5}" srcId="{3C894241-91C9-4D87-AF8B-E7E6B0AFFCFD}" destId="{269DC925-7C81-4517-9C09-C6120C57689D}" srcOrd="0" destOrd="0" parTransId="{8D11CA05-92B4-4134-9496-AB7AE9A35C98}" sibTransId="{3695DAE9-1118-43BE-B462-0033143E59D7}"/>
    <dgm:cxn modelId="{2E21757F-60C5-1B48-BAF3-9D4FF44214FF}" type="presParOf" srcId="{16A4D0E4-B431-4B0E-8238-8FA95D600442}" destId="{8EB3B89D-6931-47CF-9B98-866AA8A73429}" srcOrd="0" destOrd="0" presId="urn:microsoft.com/office/officeart/2018/2/layout/IconVerticalSolidList"/>
    <dgm:cxn modelId="{DCFA797A-E98A-4E4F-8E79-257775E95432}" type="presParOf" srcId="{8EB3B89D-6931-47CF-9B98-866AA8A73429}" destId="{83AC6DFE-AAE5-4796-81BE-187152E03AF0}" srcOrd="0" destOrd="0" presId="urn:microsoft.com/office/officeart/2018/2/layout/IconVerticalSolidList"/>
    <dgm:cxn modelId="{C6BED868-0209-8541-865B-B92EB918F35C}" type="presParOf" srcId="{8EB3B89D-6931-47CF-9B98-866AA8A73429}" destId="{6958B8DB-2128-4A2E-985A-8B1F997BE1EB}" srcOrd="1" destOrd="0" presId="urn:microsoft.com/office/officeart/2018/2/layout/IconVerticalSolidList"/>
    <dgm:cxn modelId="{437BA644-4807-E541-93D7-A097B6015016}" type="presParOf" srcId="{8EB3B89D-6931-47CF-9B98-866AA8A73429}" destId="{78403236-2AE0-4985-8A02-8960793D361B}" srcOrd="2" destOrd="0" presId="urn:microsoft.com/office/officeart/2018/2/layout/IconVerticalSolidList"/>
    <dgm:cxn modelId="{9613DC0B-B193-DB47-BC18-8653349C67DA}" type="presParOf" srcId="{8EB3B89D-6931-47CF-9B98-866AA8A73429}" destId="{3D193CFC-6457-4098-AC9B-3C1FD37028C9}" srcOrd="3" destOrd="0" presId="urn:microsoft.com/office/officeart/2018/2/layout/IconVerticalSolidList"/>
    <dgm:cxn modelId="{E98542CB-7132-5E4B-9B83-9F8C7A490243}" type="presParOf" srcId="{16A4D0E4-B431-4B0E-8238-8FA95D600442}" destId="{1E48717E-FFBC-4306-8FAB-E0652C1D9216}" srcOrd="1" destOrd="0" presId="urn:microsoft.com/office/officeart/2018/2/layout/IconVerticalSolidList"/>
    <dgm:cxn modelId="{E157525A-ACED-B64C-BDBB-D92560DD6CDF}" type="presParOf" srcId="{16A4D0E4-B431-4B0E-8238-8FA95D600442}" destId="{6435548F-4CD3-41DA-A31D-14C03BE7BA24}" srcOrd="2" destOrd="0" presId="urn:microsoft.com/office/officeart/2018/2/layout/IconVerticalSolidList"/>
    <dgm:cxn modelId="{0D97272E-1924-A34D-9053-FD3F458FCDB9}" type="presParOf" srcId="{6435548F-4CD3-41DA-A31D-14C03BE7BA24}" destId="{6BC91B0D-3FF2-47C2-932A-6DA4365316DB}" srcOrd="0" destOrd="0" presId="urn:microsoft.com/office/officeart/2018/2/layout/IconVerticalSolidList"/>
    <dgm:cxn modelId="{BD89E88D-0B30-0944-9DC1-7FEDB7D9AB7B}" type="presParOf" srcId="{6435548F-4CD3-41DA-A31D-14C03BE7BA24}" destId="{561ACFEA-62DC-43FF-905B-79D844D23738}" srcOrd="1" destOrd="0" presId="urn:microsoft.com/office/officeart/2018/2/layout/IconVerticalSolidList"/>
    <dgm:cxn modelId="{69A52197-7B0E-3940-AA93-D5A76DDF52E5}" type="presParOf" srcId="{6435548F-4CD3-41DA-A31D-14C03BE7BA24}" destId="{39EE885B-2243-4F73-AE6E-22C191D0CBA2}" srcOrd="2" destOrd="0" presId="urn:microsoft.com/office/officeart/2018/2/layout/IconVerticalSolidList"/>
    <dgm:cxn modelId="{EE6F105A-39EF-BC4F-AB9C-5E1AE59DCEE1}" type="presParOf" srcId="{6435548F-4CD3-41DA-A31D-14C03BE7BA24}" destId="{A672A15C-1D4A-4EFC-B65D-7CBCC1ED1EC9}" srcOrd="3" destOrd="0" presId="urn:microsoft.com/office/officeart/2018/2/layout/IconVerticalSolidList"/>
    <dgm:cxn modelId="{4D1DA84F-2EE5-604F-971A-5B6B22A48CB8}" type="presParOf" srcId="{16A4D0E4-B431-4B0E-8238-8FA95D600442}" destId="{005CC2D9-9530-4256-8E70-9FAB0C53D0AA}" srcOrd="3" destOrd="0" presId="urn:microsoft.com/office/officeart/2018/2/layout/IconVerticalSolidList"/>
    <dgm:cxn modelId="{63657BBC-E8B8-5C42-AEF8-D8868A281861}" type="presParOf" srcId="{16A4D0E4-B431-4B0E-8238-8FA95D600442}" destId="{18644EC3-E7A0-4253-B43D-21897EB8F9BE}" srcOrd="4" destOrd="0" presId="urn:microsoft.com/office/officeart/2018/2/layout/IconVerticalSolidList"/>
    <dgm:cxn modelId="{A69ABABD-F9A5-B843-93F5-E5BCB0E96A5E}" type="presParOf" srcId="{18644EC3-E7A0-4253-B43D-21897EB8F9BE}" destId="{6B4D3672-D9C4-413A-BEC1-C16A508F9688}" srcOrd="0" destOrd="0" presId="urn:microsoft.com/office/officeart/2018/2/layout/IconVerticalSolidList"/>
    <dgm:cxn modelId="{C6D71CDB-C37D-254A-BF22-A7A7395EF1E7}" type="presParOf" srcId="{18644EC3-E7A0-4253-B43D-21897EB8F9BE}" destId="{D793A3FA-9866-4C2C-996F-4CDBB623D2FD}" srcOrd="1" destOrd="0" presId="urn:microsoft.com/office/officeart/2018/2/layout/IconVerticalSolidList"/>
    <dgm:cxn modelId="{32C1346C-A5F4-D648-83D5-16334C3F6E80}" type="presParOf" srcId="{18644EC3-E7A0-4253-B43D-21897EB8F9BE}" destId="{75CF302B-9483-44D4-AE92-AB21B6F8AEF8}" srcOrd="2" destOrd="0" presId="urn:microsoft.com/office/officeart/2018/2/layout/IconVerticalSolidList"/>
    <dgm:cxn modelId="{FF3C7880-2558-1344-9A2A-AD146B0BC0CB}" type="presParOf" srcId="{18644EC3-E7A0-4253-B43D-21897EB8F9BE}" destId="{9E1BCD3F-1F50-4489-885E-94C147DBC5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B8796-F853-1940-A20F-4862F074AE61}">
      <dsp:nvSpPr>
        <dsp:cNvPr id="0" name=""/>
        <dsp:cNvSpPr/>
      </dsp:nvSpPr>
      <dsp:spPr>
        <a:xfrm>
          <a:off x="3414434" y="700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The neuron is the microprocessor of the brain. </a:t>
          </a:r>
        </a:p>
      </dsp:txBody>
      <dsp:txXfrm>
        <a:off x="3640796" y="227062"/>
        <a:ext cx="1092972" cy="1092972"/>
      </dsp:txXfrm>
    </dsp:sp>
    <dsp:sp modelId="{C9FECB72-F204-BF4C-95A2-3703ADB5FAC6}">
      <dsp:nvSpPr>
        <dsp:cNvPr id="0" name=""/>
        <dsp:cNvSpPr/>
      </dsp:nvSpPr>
      <dsp:spPr>
        <a:xfrm rot="1800000">
          <a:off x="4976764" y="1087127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985021" y="1160646"/>
        <a:ext cx="287606" cy="313004"/>
      </dsp:txXfrm>
    </dsp:sp>
    <dsp:sp modelId="{A7C88D10-34D3-C54B-848F-A80F86CA87B1}">
      <dsp:nvSpPr>
        <dsp:cNvPr id="0" name=""/>
        <dsp:cNvSpPr/>
      </dsp:nvSpPr>
      <dsp:spPr>
        <a:xfrm>
          <a:off x="5424405" y="1161158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Hundreds of dendrites project from the cell body and they are covered with thousands of synapses that receive input from the axons of many other neurons.</a:t>
          </a:r>
        </a:p>
      </dsp:txBody>
      <dsp:txXfrm>
        <a:off x="5650767" y="1387520"/>
        <a:ext cx="1092972" cy="1092972"/>
      </dsp:txXfrm>
    </dsp:sp>
    <dsp:sp modelId="{23AD88D9-8388-B949-BCBA-4FB7086D2579}">
      <dsp:nvSpPr>
        <dsp:cNvPr id="0" name=""/>
        <dsp:cNvSpPr/>
      </dsp:nvSpPr>
      <dsp:spPr>
        <a:xfrm rot="5400000">
          <a:off x="5991820" y="2821999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6053450" y="2864704"/>
        <a:ext cx="287606" cy="313004"/>
      </dsp:txXfrm>
    </dsp:sp>
    <dsp:sp modelId="{F3468B6B-D8BE-944C-8B01-8344740D4D44}">
      <dsp:nvSpPr>
        <dsp:cNvPr id="0" name=""/>
        <dsp:cNvSpPr/>
      </dsp:nvSpPr>
      <dsp:spPr>
        <a:xfrm>
          <a:off x="5424405" y="3482072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The axons release neurotransmitters onto receptors in these synapses.</a:t>
          </a:r>
        </a:p>
      </dsp:txBody>
      <dsp:txXfrm>
        <a:off x="5650767" y="3708434"/>
        <a:ext cx="1092972" cy="1092972"/>
      </dsp:txXfrm>
    </dsp:sp>
    <dsp:sp modelId="{05541979-B4D8-0442-BCB7-C3C5B0D2F76E}">
      <dsp:nvSpPr>
        <dsp:cNvPr id="0" name=""/>
        <dsp:cNvSpPr/>
      </dsp:nvSpPr>
      <dsp:spPr>
        <a:xfrm rot="9000000">
          <a:off x="4996905" y="4568499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5111907" y="4642018"/>
        <a:ext cx="287606" cy="313004"/>
      </dsp:txXfrm>
    </dsp:sp>
    <dsp:sp modelId="{91266645-B6EA-D84A-8088-462ACA0610B5}">
      <dsp:nvSpPr>
        <dsp:cNvPr id="0" name=""/>
        <dsp:cNvSpPr/>
      </dsp:nvSpPr>
      <dsp:spPr>
        <a:xfrm>
          <a:off x="3414434" y="4642530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A particular neuron may receive input from one to 100,000 different axons on its dendrites.</a:t>
          </a:r>
        </a:p>
      </dsp:txBody>
      <dsp:txXfrm>
        <a:off x="3640796" y="4868892"/>
        <a:ext cx="1092972" cy="1092972"/>
      </dsp:txXfrm>
    </dsp:sp>
    <dsp:sp modelId="{62902E4D-266F-7B47-88D7-38F36DD6C963}">
      <dsp:nvSpPr>
        <dsp:cNvPr id="0" name=""/>
        <dsp:cNvSpPr/>
      </dsp:nvSpPr>
      <dsp:spPr>
        <a:xfrm rot="12600000">
          <a:off x="2986934" y="4580127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3101936" y="4715276"/>
        <a:ext cx="287606" cy="313004"/>
      </dsp:txXfrm>
    </dsp:sp>
    <dsp:sp modelId="{5A30793E-77C6-7B44-9952-56ECDB33C062}">
      <dsp:nvSpPr>
        <dsp:cNvPr id="0" name=""/>
        <dsp:cNvSpPr/>
      </dsp:nvSpPr>
      <dsp:spPr>
        <a:xfrm>
          <a:off x="1404463" y="3482072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A single axon may signal one neuron or the axon may branch to send signals to thousands of neurons.</a:t>
          </a:r>
        </a:p>
      </dsp:txBody>
      <dsp:txXfrm>
        <a:off x="1630825" y="3708434"/>
        <a:ext cx="1092972" cy="1092972"/>
      </dsp:txXfrm>
    </dsp:sp>
    <dsp:sp modelId="{DEC8E3DB-A1C4-124D-9188-F505A0D56277}">
      <dsp:nvSpPr>
        <dsp:cNvPr id="0" name=""/>
        <dsp:cNvSpPr/>
      </dsp:nvSpPr>
      <dsp:spPr>
        <a:xfrm rot="16200000">
          <a:off x="1971878" y="2845255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33508" y="3011219"/>
        <a:ext cx="287606" cy="313004"/>
      </dsp:txXfrm>
    </dsp:sp>
    <dsp:sp modelId="{B0F2B793-80EB-9446-94EB-610C9133A179}">
      <dsp:nvSpPr>
        <dsp:cNvPr id="0" name=""/>
        <dsp:cNvSpPr/>
      </dsp:nvSpPr>
      <dsp:spPr>
        <a:xfrm>
          <a:off x="1404463" y="1161158"/>
          <a:ext cx="1545696" cy="15456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There are 100 billion neurons in the brain, each having hundreds or thousands of connections to each other.</a:t>
          </a:r>
        </a:p>
      </dsp:txBody>
      <dsp:txXfrm>
        <a:off x="1630825" y="1387520"/>
        <a:ext cx="1092972" cy="1092972"/>
      </dsp:txXfrm>
    </dsp:sp>
    <dsp:sp modelId="{9C4DDF30-32E9-2A45-90F9-EEB913C35652}">
      <dsp:nvSpPr>
        <dsp:cNvPr id="0" name=""/>
        <dsp:cNvSpPr/>
      </dsp:nvSpPr>
      <dsp:spPr>
        <a:xfrm rot="19800000">
          <a:off x="2966793" y="1098755"/>
          <a:ext cx="410865" cy="5216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tint val="60000"/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975050" y="1233904"/>
        <a:ext cx="287606" cy="3130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0AC18-43E4-4F2E-9CF2-4FA6D6931DB4}">
      <dsp:nvSpPr>
        <dsp:cNvPr id="0" name=""/>
        <dsp:cNvSpPr/>
      </dsp:nvSpPr>
      <dsp:spPr>
        <a:xfrm>
          <a:off x="0" y="1706"/>
          <a:ext cx="7502070" cy="727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8C7701-6DE0-4781-92C0-EA8DF05FE32D}">
      <dsp:nvSpPr>
        <dsp:cNvPr id="0" name=""/>
        <dsp:cNvSpPr/>
      </dsp:nvSpPr>
      <dsp:spPr>
        <a:xfrm>
          <a:off x="220029" y="165365"/>
          <a:ext cx="400053" cy="4000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E2352-8CB1-48C4-93B6-B2B8B89F9C43}">
      <dsp:nvSpPr>
        <dsp:cNvPr id="0" name=""/>
        <dsp:cNvSpPr/>
      </dsp:nvSpPr>
      <dsp:spPr>
        <a:xfrm>
          <a:off x="840112" y="1706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Cells (neuron) make neurotransmitters in the cell body or axon terminal</a:t>
          </a:r>
        </a:p>
      </dsp:txBody>
      <dsp:txXfrm>
        <a:off x="840112" y="1706"/>
        <a:ext cx="6661957" cy="727370"/>
      </dsp:txXfrm>
    </dsp:sp>
    <dsp:sp modelId="{F0B97656-F2E2-41B7-8C02-ABFB2735DAF3}">
      <dsp:nvSpPr>
        <dsp:cNvPr id="0" name=""/>
        <dsp:cNvSpPr/>
      </dsp:nvSpPr>
      <dsp:spPr>
        <a:xfrm>
          <a:off x="0" y="910920"/>
          <a:ext cx="7502070" cy="727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8A8A74-94B9-4E2A-BA48-A92929F144AD}">
      <dsp:nvSpPr>
        <dsp:cNvPr id="0" name=""/>
        <dsp:cNvSpPr/>
      </dsp:nvSpPr>
      <dsp:spPr>
        <a:xfrm>
          <a:off x="220029" y="1074578"/>
          <a:ext cx="400053" cy="4000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67161-6D3C-4096-860D-54FBAF01D936}">
      <dsp:nvSpPr>
        <dsp:cNvPr id="0" name=""/>
        <dsp:cNvSpPr/>
      </dsp:nvSpPr>
      <dsp:spPr>
        <a:xfrm>
          <a:off x="840112" y="910920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There is the presynaptic (sending neuron) and the postsynaptic cell (receiving neuron) that communicate.</a:t>
          </a:r>
        </a:p>
      </dsp:txBody>
      <dsp:txXfrm>
        <a:off x="840112" y="910920"/>
        <a:ext cx="6661957" cy="727370"/>
      </dsp:txXfrm>
    </dsp:sp>
    <dsp:sp modelId="{BC88E9DB-0DF8-4892-A81E-0CA8EB173450}">
      <dsp:nvSpPr>
        <dsp:cNvPr id="0" name=""/>
        <dsp:cNvSpPr/>
      </dsp:nvSpPr>
      <dsp:spPr>
        <a:xfrm>
          <a:off x="0" y="1820133"/>
          <a:ext cx="7502070" cy="727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24644C-973C-407F-A7FD-B3F07EE801D9}">
      <dsp:nvSpPr>
        <dsp:cNvPr id="0" name=""/>
        <dsp:cNvSpPr/>
      </dsp:nvSpPr>
      <dsp:spPr>
        <a:xfrm>
          <a:off x="220029" y="1983791"/>
          <a:ext cx="400053" cy="4000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9F283-3764-48F1-8419-E9B23A1591C4}">
      <dsp:nvSpPr>
        <dsp:cNvPr id="0" name=""/>
        <dsp:cNvSpPr/>
      </dsp:nvSpPr>
      <dsp:spPr>
        <a:xfrm>
          <a:off x="840112" y="1820133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space between the neurons is called the synapse or synaptic cleft.</a:t>
          </a:r>
        </a:p>
      </dsp:txBody>
      <dsp:txXfrm>
        <a:off x="840112" y="1820133"/>
        <a:ext cx="6661957" cy="727370"/>
      </dsp:txXfrm>
    </dsp:sp>
    <dsp:sp modelId="{88617872-A56A-4E40-B2D8-6DB2F267F66C}">
      <dsp:nvSpPr>
        <dsp:cNvPr id="0" name=""/>
        <dsp:cNvSpPr/>
      </dsp:nvSpPr>
      <dsp:spPr>
        <a:xfrm>
          <a:off x="0" y="2729346"/>
          <a:ext cx="7502070" cy="7273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75D3D-7F62-472E-B8C7-358B6D66B3F4}">
      <dsp:nvSpPr>
        <dsp:cNvPr id="0" name=""/>
        <dsp:cNvSpPr/>
      </dsp:nvSpPr>
      <dsp:spPr>
        <a:xfrm>
          <a:off x="220029" y="2893004"/>
          <a:ext cx="400053" cy="4000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BD3F9D-1067-437B-9E19-65F5D2C2B728}">
      <dsp:nvSpPr>
        <dsp:cNvPr id="0" name=""/>
        <dsp:cNvSpPr/>
      </dsp:nvSpPr>
      <dsp:spPr>
        <a:xfrm>
          <a:off x="840112" y="2729346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There is fluid in the synapse.</a:t>
          </a:r>
        </a:p>
      </dsp:txBody>
      <dsp:txXfrm>
        <a:off x="840112" y="2729346"/>
        <a:ext cx="6661957" cy="727370"/>
      </dsp:txXfrm>
    </dsp:sp>
    <dsp:sp modelId="{F6D5B54F-68F8-4C9C-9578-17008651B5B5}">
      <dsp:nvSpPr>
        <dsp:cNvPr id="0" name=""/>
        <dsp:cNvSpPr/>
      </dsp:nvSpPr>
      <dsp:spPr>
        <a:xfrm>
          <a:off x="0" y="3638559"/>
          <a:ext cx="7502070" cy="72737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C5696-005A-47AC-B1EF-36C029D3A74F}">
      <dsp:nvSpPr>
        <dsp:cNvPr id="0" name=""/>
        <dsp:cNvSpPr/>
      </dsp:nvSpPr>
      <dsp:spPr>
        <a:xfrm>
          <a:off x="220029" y="3802217"/>
          <a:ext cx="400053" cy="4000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6082D-F111-446F-81CF-2BAC79A6D058}">
      <dsp:nvSpPr>
        <dsp:cNvPr id="0" name=""/>
        <dsp:cNvSpPr/>
      </dsp:nvSpPr>
      <dsp:spPr>
        <a:xfrm>
          <a:off x="840112" y="3638559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axon terminal of the sending neuron (presynaptic) lines up with the dendrite of the receiving neuron (postsynaptic)</a:t>
          </a:r>
        </a:p>
      </dsp:txBody>
      <dsp:txXfrm>
        <a:off x="840112" y="3638559"/>
        <a:ext cx="6661957" cy="727370"/>
      </dsp:txXfrm>
    </dsp:sp>
    <dsp:sp modelId="{8724DB76-2CEA-405D-919C-981FF7C7AB75}">
      <dsp:nvSpPr>
        <dsp:cNvPr id="0" name=""/>
        <dsp:cNvSpPr/>
      </dsp:nvSpPr>
      <dsp:spPr>
        <a:xfrm>
          <a:off x="0" y="4547772"/>
          <a:ext cx="7502070" cy="727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15109-463B-419A-8AF5-1835A3DC1FD2}">
      <dsp:nvSpPr>
        <dsp:cNvPr id="0" name=""/>
        <dsp:cNvSpPr/>
      </dsp:nvSpPr>
      <dsp:spPr>
        <a:xfrm>
          <a:off x="220029" y="4711430"/>
          <a:ext cx="400053" cy="4000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068C7-A8A1-4974-90E4-09E78E5EE5E5}">
      <dsp:nvSpPr>
        <dsp:cNvPr id="0" name=""/>
        <dsp:cNvSpPr/>
      </dsp:nvSpPr>
      <dsp:spPr>
        <a:xfrm>
          <a:off x="840112" y="4547772"/>
          <a:ext cx="6661957" cy="7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980" tIns="76980" rIns="76980" bIns="7698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postsynaptic neuron has structures that allow it to respond to the signal. </a:t>
          </a:r>
        </a:p>
      </dsp:txBody>
      <dsp:txXfrm>
        <a:off x="840112" y="4547772"/>
        <a:ext cx="6661957" cy="727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74587-1EC5-4733-9D20-0AD75654B48C}">
      <dsp:nvSpPr>
        <dsp:cNvPr id="0" name=""/>
        <dsp:cNvSpPr/>
      </dsp:nvSpPr>
      <dsp:spPr>
        <a:xfrm>
          <a:off x="0" y="1754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D0A8F-CAAA-4428-AB2F-D8117723D390}">
      <dsp:nvSpPr>
        <dsp:cNvPr id="0" name=""/>
        <dsp:cNvSpPr/>
      </dsp:nvSpPr>
      <dsp:spPr>
        <a:xfrm>
          <a:off x="226195" y="169999"/>
          <a:ext cx="411263" cy="4112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67B51-FD14-428A-90C2-ABB68A408AA9}">
      <dsp:nvSpPr>
        <dsp:cNvPr id="0" name=""/>
        <dsp:cNvSpPr/>
      </dsp:nvSpPr>
      <dsp:spPr>
        <a:xfrm>
          <a:off x="863653" y="44114"/>
          <a:ext cx="6832546" cy="66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An action potential occurs when the presynaptic neuron makes a decision to communicate with the postsynaptic neuron.</a:t>
          </a:r>
        </a:p>
      </dsp:txBody>
      <dsp:txXfrm>
        <a:off x="863653" y="44114"/>
        <a:ext cx="6832546" cy="663031"/>
      </dsp:txXfrm>
    </dsp:sp>
    <dsp:sp modelId="{4DF6AF56-5A95-40B8-83F4-B31D1A7848E9}">
      <dsp:nvSpPr>
        <dsp:cNvPr id="0" name=""/>
        <dsp:cNvSpPr/>
      </dsp:nvSpPr>
      <dsp:spPr>
        <a:xfrm>
          <a:off x="0" y="936445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BF2807-ED57-40D8-B118-4343241981BC}">
      <dsp:nvSpPr>
        <dsp:cNvPr id="0" name=""/>
        <dsp:cNvSpPr/>
      </dsp:nvSpPr>
      <dsp:spPr>
        <a:xfrm>
          <a:off x="226195" y="1104689"/>
          <a:ext cx="411263" cy="4112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F4155-63A7-4803-914C-99E2FE3DF7C6}">
      <dsp:nvSpPr>
        <dsp:cNvPr id="0" name=""/>
        <dsp:cNvSpPr/>
      </dsp:nvSpPr>
      <dsp:spPr>
        <a:xfrm>
          <a:off x="863653" y="936445"/>
          <a:ext cx="6832546" cy="7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Once an action potential threshold is reached the neurotransmitter, which is a chemical has to find a target sensitive to it.</a:t>
          </a:r>
        </a:p>
      </dsp:txBody>
      <dsp:txXfrm>
        <a:off x="863653" y="936445"/>
        <a:ext cx="6832546" cy="747752"/>
      </dsp:txXfrm>
    </dsp:sp>
    <dsp:sp modelId="{6CBA1EA1-DD84-40D4-976E-C65AF1A5FFFF}">
      <dsp:nvSpPr>
        <dsp:cNvPr id="0" name=""/>
        <dsp:cNvSpPr/>
      </dsp:nvSpPr>
      <dsp:spPr>
        <a:xfrm>
          <a:off x="0" y="1871135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C587E-F9DE-4F47-8530-DC6E7653E034}">
      <dsp:nvSpPr>
        <dsp:cNvPr id="0" name=""/>
        <dsp:cNvSpPr/>
      </dsp:nvSpPr>
      <dsp:spPr>
        <a:xfrm>
          <a:off x="226195" y="2039379"/>
          <a:ext cx="411263" cy="4112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1BCF7-2A85-4F41-A0D9-21297D15D22C}">
      <dsp:nvSpPr>
        <dsp:cNvPr id="0" name=""/>
        <dsp:cNvSpPr/>
      </dsp:nvSpPr>
      <dsp:spPr>
        <a:xfrm>
          <a:off x="863653" y="1871135"/>
          <a:ext cx="6832546" cy="7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Receptors receive the chemical message.</a:t>
          </a:r>
        </a:p>
      </dsp:txBody>
      <dsp:txXfrm>
        <a:off x="863653" y="1871135"/>
        <a:ext cx="6832546" cy="747752"/>
      </dsp:txXfrm>
    </dsp:sp>
    <dsp:sp modelId="{44471E58-07C8-4BBE-B811-4DA46F4ADF10}">
      <dsp:nvSpPr>
        <dsp:cNvPr id="0" name=""/>
        <dsp:cNvSpPr/>
      </dsp:nvSpPr>
      <dsp:spPr>
        <a:xfrm>
          <a:off x="0" y="2805826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2283C-2FB1-45F3-9580-14A95A52A8AC}">
      <dsp:nvSpPr>
        <dsp:cNvPr id="0" name=""/>
        <dsp:cNvSpPr/>
      </dsp:nvSpPr>
      <dsp:spPr>
        <a:xfrm>
          <a:off x="226195" y="2974070"/>
          <a:ext cx="411263" cy="4112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41D3A-AF42-4A11-AEF6-AA613AECA7EF}">
      <dsp:nvSpPr>
        <dsp:cNvPr id="0" name=""/>
        <dsp:cNvSpPr/>
      </dsp:nvSpPr>
      <dsp:spPr>
        <a:xfrm>
          <a:off x="863653" y="2805826"/>
          <a:ext cx="6832546" cy="7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After the message is received by the receptor, it binds to it, pops off of the receptor and it is reabsorbed through a process called reuptake and is used up again by the presynaptic neuron.</a:t>
          </a:r>
        </a:p>
      </dsp:txBody>
      <dsp:txXfrm>
        <a:off x="863653" y="2805826"/>
        <a:ext cx="6832546" cy="747752"/>
      </dsp:txXfrm>
    </dsp:sp>
    <dsp:sp modelId="{49DE8D16-5927-4667-B422-1D323160BA0D}">
      <dsp:nvSpPr>
        <dsp:cNvPr id="0" name=""/>
        <dsp:cNvSpPr/>
      </dsp:nvSpPr>
      <dsp:spPr>
        <a:xfrm>
          <a:off x="0" y="3740516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48087-36B6-4D6C-B584-F2712759AECD}">
      <dsp:nvSpPr>
        <dsp:cNvPr id="0" name=""/>
        <dsp:cNvSpPr/>
      </dsp:nvSpPr>
      <dsp:spPr>
        <a:xfrm>
          <a:off x="226195" y="3908760"/>
          <a:ext cx="411263" cy="41126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F978F-4C2C-4A1D-9390-EE52FDC2F8AA}">
      <dsp:nvSpPr>
        <dsp:cNvPr id="0" name=""/>
        <dsp:cNvSpPr/>
      </dsp:nvSpPr>
      <dsp:spPr>
        <a:xfrm>
          <a:off x="863653" y="3740516"/>
          <a:ext cx="6832546" cy="7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it isn’t reabsorbed, it floats around in the synapse and it may find another binding site.</a:t>
          </a:r>
        </a:p>
      </dsp:txBody>
      <dsp:txXfrm>
        <a:off x="863653" y="3740516"/>
        <a:ext cx="6832546" cy="747752"/>
      </dsp:txXfrm>
    </dsp:sp>
    <dsp:sp modelId="{F7A9C661-32D2-4F98-9E77-EF7D99E33C06}">
      <dsp:nvSpPr>
        <dsp:cNvPr id="0" name=""/>
        <dsp:cNvSpPr/>
      </dsp:nvSpPr>
      <dsp:spPr>
        <a:xfrm>
          <a:off x="0" y="4675206"/>
          <a:ext cx="7696200" cy="7477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E8ABB-333F-4E2C-951E-E1B18BE658C8}">
      <dsp:nvSpPr>
        <dsp:cNvPr id="0" name=""/>
        <dsp:cNvSpPr/>
      </dsp:nvSpPr>
      <dsp:spPr>
        <a:xfrm>
          <a:off x="226195" y="4843451"/>
          <a:ext cx="411263" cy="41126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E2B9D-7238-4466-8976-852F9BC3E419}">
      <dsp:nvSpPr>
        <dsp:cNvPr id="0" name=""/>
        <dsp:cNvSpPr/>
      </dsp:nvSpPr>
      <dsp:spPr>
        <a:xfrm>
          <a:off x="863653" y="4675206"/>
          <a:ext cx="6832546" cy="74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37" tIns="79137" rIns="79137" bIns="791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Sometimes – some of the neurotransmitter is degraded by enzymes.</a:t>
          </a:r>
        </a:p>
      </dsp:txBody>
      <dsp:txXfrm>
        <a:off x="863653" y="4675206"/>
        <a:ext cx="6832546" cy="747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C6DFE-AAE5-4796-81BE-187152E03AF0}">
      <dsp:nvSpPr>
        <dsp:cNvPr id="0" name=""/>
        <dsp:cNvSpPr/>
      </dsp:nvSpPr>
      <dsp:spPr>
        <a:xfrm>
          <a:off x="0" y="378"/>
          <a:ext cx="7696200" cy="8860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8B8DB-2128-4A2E-985A-8B1F997BE1EB}">
      <dsp:nvSpPr>
        <dsp:cNvPr id="0" name=""/>
        <dsp:cNvSpPr/>
      </dsp:nvSpPr>
      <dsp:spPr>
        <a:xfrm>
          <a:off x="268033" y="199742"/>
          <a:ext cx="487334" cy="4873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193CFC-6457-4098-AC9B-3C1FD37028C9}">
      <dsp:nvSpPr>
        <dsp:cNvPr id="0" name=""/>
        <dsp:cNvSpPr/>
      </dsp:nvSpPr>
      <dsp:spPr>
        <a:xfrm>
          <a:off x="1023401" y="378"/>
          <a:ext cx="6672798" cy="88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775" tIns="93775" rIns="93775" bIns="9377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Neurotransmitters can be either Excitatory or Inhibitory</a:t>
          </a:r>
        </a:p>
      </dsp:txBody>
      <dsp:txXfrm>
        <a:off x="1023401" y="378"/>
        <a:ext cx="6672798" cy="886062"/>
      </dsp:txXfrm>
    </dsp:sp>
    <dsp:sp modelId="{6BC91B0D-3FF2-47C2-932A-6DA4365316DB}">
      <dsp:nvSpPr>
        <dsp:cNvPr id="0" name=""/>
        <dsp:cNvSpPr/>
      </dsp:nvSpPr>
      <dsp:spPr>
        <a:xfrm>
          <a:off x="0" y="1107956"/>
          <a:ext cx="7696200" cy="8860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ACFEA-62DC-43FF-905B-79D844D23738}">
      <dsp:nvSpPr>
        <dsp:cNvPr id="0" name=""/>
        <dsp:cNvSpPr/>
      </dsp:nvSpPr>
      <dsp:spPr>
        <a:xfrm>
          <a:off x="268033" y="1307320"/>
          <a:ext cx="487334" cy="4873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2A15C-1D4A-4EFC-B65D-7CBCC1ED1EC9}">
      <dsp:nvSpPr>
        <dsp:cNvPr id="0" name=""/>
        <dsp:cNvSpPr/>
      </dsp:nvSpPr>
      <dsp:spPr>
        <a:xfrm>
          <a:off x="1023401" y="1107956"/>
          <a:ext cx="6672798" cy="88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775" tIns="93775" rIns="93775" bIns="9377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Excitatory: increase the probability that the postsynaptic cell will fire an action potential.</a:t>
          </a:r>
        </a:p>
      </dsp:txBody>
      <dsp:txXfrm>
        <a:off x="1023401" y="1107956"/>
        <a:ext cx="6672798" cy="886062"/>
      </dsp:txXfrm>
    </dsp:sp>
    <dsp:sp modelId="{6B4D3672-D9C4-413A-BEC1-C16A508F9688}">
      <dsp:nvSpPr>
        <dsp:cNvPr id="0" name=""/>
        <dsp:cNvSpPr/>
      </dsp:nvSpPr>
      <dsp:spPr>
        <a:xfrm>
          <a:off x="0" y="2215534"/>
          <a:ext cx="7696200" cy="8860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3A3FA-9866-4C2C-996F-4CDBB623D2FD}">
      <dsp:nvSpPr>
        <dsp:cNvPr id="0" name=""/>
        <dsp:cNvSpPr/>
      </dsp:nvSpPr>
      <dsp:spPr>
        <a:xfrm>
          <a:off x="268033" y="2414898"/>
          <a:ext cx="487334" cy="4873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BCD3F-1F50-4489-885E-94C147DBC572}">
      <dsp:nvSpPr>
        <dsp:cNvPr id="0" name=""/>
        <dsp:cNvSpPr/>
      </dsp:nvSpPr>
      <dsp:spPr>
        <a:xfrm>
          <a:off x="1023401" y="2215534"/>
          <a:ext cx="6672798" cy="88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775" tIns="93775" rIns="93775" bIns="9377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Inhibitory: decrease the probability that the postsynaptic cell will fire an action potential.</a:t>
          </a:r>
        </a:p>
      </dsp:txBody>
      <dsp:txXfrm>
        <a:off x="1023401" y="2215534"/>
        <a:ext cx="6672798" cy="886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12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7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9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0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3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Thursday, August 22, 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343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1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4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BDC1E59-17DD-41CE-97CA-624A472382D4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3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August 22,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9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>
                <a:latin typeface="Avenir Book"/>
                <a:cs typeface="Avenir Book"/>
              </a:rPr>
              <a:t>Neuronal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303276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B0603C07-4B8B-40FC-A0FE-B740050B0E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156847"/>
              </p:ext>
            </p:extLst>
          </p:nvPr>
        </p:nvGraphicFramePr>
        <p:xfrm>
          <a:off x="434897" y="312233"/>
          <a:ext cx="8374565" cy="6188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19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0DF60B5-8321-48F1-A4B9-B620560B7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508864"/>
              </p:ext>
            </p:extLst>
          </p:nvPr>
        </p:nvGraphicFramePr>
        <p:xfrm>
          <a:off x="1159727" y="639763"/>
          <a:ext cx="7502070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803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579299-5716-48D6-B4D2-E54C825F2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479426"/>
              </p:ext>
            </p:extLst>
          </p:nvPr>
        </p:nvGraphicFramePr>
        <p:xfrm>
          <a:off x="723900" y="315687"/>
          <a:ext cx="7696200" cy="5424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3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6D3CBD-93F1-4E02-B4B1-E0AB593E4D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805780"/>
              </p:ext>
            </p:extLst>
          </p:nvPr>
        </p:nvGraphicFramePr>
        <p:xfrm>
          <a:off x="723900" y="988045"/>
          <a:ext cx="76962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45725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Book</vt:lpstr>
      <vt:lpstr>Gill Sans MT</vt:lpstr>
      <vt:lpstr>Parcel</vt:lpstr>
      <vt:lpstr>Neuronal Transmission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Neuronal Transmission</dc:title>
  <dc:creator>Microsoft Office User</dc:creator>
  <cp:lastModifiedBy>Microsoft Office User</cp:lastModifiedBy>
  <cp:revision>1</cp:revision>
  <dcterms:created xsi:type="dcterms:W3CDTF">2019-08-22T19:25:58Z</dcterms:created>
  <dcterms:modified xsi:type="dcterms:W3CDTF">2019-08-22T19:26:31Z</dcterms:modified>
</cp:coreProperties>
</file>